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3"/>
  </p:notesMasterIdLst>
  <p:sldIdLst>
    <p:sldId id="256" r:id="rId2"/>
    <p:sldId id="779" r:id="rId3"/>
    <p:sldId id="261" r:id="rId4"/>
    <p:sldId id="262" r:id="rId5"/>
    <p:sldId id="295" r:id="rId6"/>
    <p:sldId id="304" r:id="rId7"/>
    <p:sldId id="778" r:id="rId8"/>
    <p:sldId id="302" r:id="rId9"/>
    <p:sldId id="636" r:id="rId10"/>
    <p:sldId id="263" r:id="rId11"/>
    <p:sldId id="688" r:id="rId12"/>
    <p:sldId id="306" r:id="rId13"/>
    <p:sldId id="284" r:id="rId14"/>
    <p:sldId id="305" r:id="rId15"/>
    <p:sldId id="693" r:id="rId16"/>
    <p:sldId id="694" r:id="rId17"/>
    <p:sldId id="695" r:id="rId18"/>
    <p:sldId id="720" r:id="rId19"/>
    <p:sldId id="307" r:id="rId20"/>
    <p:sldId id="294" r:id="rId21"/>
    <p:sldId id="30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CC29C2-A778-45C7-8543-4D646C639406}" v="1859" dt="2025-03-18T13:59:24.6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EAAAFAB1-A8F4-4923-8804-5692CBCDDC56}"/>
    <pc:docChg chg="modSld">
      <pc:chgData name="Wick, Felix" userId="85efb633-acf6-425d-a271-4f136bfa2fb0" providerId="ADAL" clId="{EAAAFAB1-A8F4-4923-8804-5692CBCDDC56}" dt="2025-01-11T16:02:01.090" v="37" actId="20577"/>
      <pc:docMkLst>
        <pc:docMk/>
      </pc:docMkLst>
      <pc:sldChg chg="modSp mod">
        <pc:chgData name="Wick, Felix" userId="85efb633-acf6-425d-a271-4f136bfa2fb0" providerId="ADAL" clId="{EAAAFAB1-A8F4-4923-8804-5692CBCDDC56}" dt="2025-01-11T16:01:52.519" v="24" actId="20577"/>
        <pc:sldMkLst>
          <pc:docMk/>
          <pc:sldMk cId="1258822622" sldId="256"/>
        </pc:sldMkLst>
        <pc:spChg chg="mod">
          <ac:chgData name="Wick, Felix" userId="85efb633-acf6-425d-a271-4f136bfa2fb0" providerId="ADAL" clId="{EAAAFAB1-A8F4-4923-8804-5692CBCDDC56}" dt="2025-01-11T16:01:52.519" v="24" actId="20577"/>
          <ac:spMkLst>
            <pc:docMk/>
            <pc:sldMk cId="1258822622" sldId="256"/>
            <ac:spMk id="2" creationId="{05235D14-FDE8-A941-F2E5-FEBDF1122243}"/>
          </ac:spMkLst>
        </pc:spChg>
      </pc:sldChg>
      <pc:sldChg chg="modSp mod">
        <pc:chgData name="Wick, Felix" userId="85efb633-acf6-425d-a271-4f136bfa2fb0" providerId="ADAL" clId="{EAAAFAB1-A8F4-4923-8804-5692CBCDDC56}" dt="2025-01-11T16:02:01.090" v="37" actId="20577"/>
        <pc:sldMkLst>
          <pc:docMk/>
          <pc:sldMk cId="407246130" sldId="257"/>
        </pc:sldMkLst>
        <pc:spChg chg="mod">
          <ac:chgData name="Wick, Felix" userId="85efb633-acf6-425d-a271-4f136bfa2fb0" providerId="ADAL" clId="{EAAAFAB1-A8F4-4923-8804-5692CBCDDC56}" dt="2025-01-11T16:02:01.090" v="37" actId="20577"/>
          <ac:spMkLst>
            <pc:docMk/>
            <pc:sldMk cId="407246130" sldId="257"/>
            <ac:spMk id="5" creationId="{EF4BCAF0-0279-CF76-75E5-335A1CCBAFB8}"/>
          </ac:spMkLst>
        </pc:spChg>
      </pc:sldChg>
    </pc:docChg>
  </pc:docChgLst>
  <pc:docChgLst>
    <pc:chgData name="Wick, Felix" userId="85efb633-acf6-425d-a271-4f136bfa2fb0" providerId="ADAL" clId="{DACC29C2-A778-45C7-8543-4D646C639406}"/>
    <pc:docChg chg="undo redo custSel addSld delSld modSld sldOrd">
      <pc:chgData name="Wick, Felix" userId="85efb633-acf6-425d-a271-4f136bfa2fb0" providerId="ADAL" clId="{DACC29C2-A778-45C7-8543-4D646C639406}" dt="2025-03-18T13:59:41.133" v="22120" actId="1076"/>
      <pc:docMkLst>
        <pc:docMk/>
      </pc:docMkLst>
      <pc:sldChg chg="modSp mod">
        <pc:chgData name="Wick, Felix" userId="85efb633-acf6-425d-a271-4f136bfa2fb0" providerId="ADAL" clId="{DACC29C2-A778-45C7-8543-4D646C639406}" dt="2025-03-01T23:03:55.931" v="5035" actId="20577"/>
        <pc:sldMkLst>
          <pc:docMk/>
          <pc:sldMk cId="1258822622" sldId="256"/>
        </pc:sldMkLst>
        <pc:spChg chg="mod">
          <ac:chgData name="Wick, Felix" userId="85efb633-acf6-425d-a271-4f136bfa2fb0" providerId="ADAL" clId="{DACC29C2-A778-45C7-8543-4D646C639406}" dt="2025-03-01T23:03:55.931" v="5035" actId="20577"/>
          <ac:spMkLst>
            <pc:docMk/>
            <pc:sldMk cId="1258822622" sldId="256"/>
            <ac:spMk id="2" creationId="{05235D14-FDE8-A941-F2E5-FEBDF1122243}"/>
          </ac:spMkLst>
        </pc:spChg>
      </pc:sldChg>
      <pc:sldChg chg="modSp mod">
        <pc:chgData name="Wick, Felix" userId="85efb633-acf6-425d-a271-4f136bfa2fb0" providerId="ADAL" clId="{DACC29C2-A778-45C7-8543-4D646C639406}" dt="2025-03-02T22:31:50.824" v="6370" actId="20577"/>
        <pc:sldMkLst>
          <pc:docMk/>
          <pc:sldMk cId="1749545229" sldId="259"/>
        </pc:sldMkLst>
        <pc:spChg chg="mod">
          <ac:chgData name="Wick, Felix" userId="85efb633-acf6-425d-a271-4f136bfa2fb0" providerId="ADAL" clId="{DACC29C2-A778-45C7-8543-4D646C639406}" dt="2025-03-02T22:31:50.824" v="6370" actId="20577"/>
          <ac:spMkLst>
            <pc:docMk/>
            <pc:sldMk cId="1749545229" sldId="259"/>
            <ac:spMk id="4" creationId="{2B14EC7F-499E-E9F9-A62F-19F4A6D4F99A}"/>
          </ac:spMkLst>
        </pc:spChg>
        <pc:spChg chg="mod">
          <ac:chgData name="Wick, Felix" userId="85efb633-acf6-425d-a271-4f136bfa2fb0" providerId="ADAL" clId="{DACC29C2-A778-45C7-8543-4D646C639406}" dt="2025-02-28T21:39:04.672" v="2446" actId="113"/>
          <ac:spMkLst>
            <pc:docMk/>
            <pc:sldMk cId="1749545229" sldId="259"/>
            <ac:spMk id="5" creationId="{0638B7D9-B37C-4258-6CD7-2536492A7EA9}"/>
          </ac:spMkLst>
        </pc:spChg>
      </pc:sldChg>
      <pc:sldChg chg="addSp modSp mod">
        <pc:chgData name="Wick, Felix" userId="85efb633-acf6-425d-a271-4f136bfa2fb0" providerId="ADAL" clId="{DACC29C2-A778-45C7-8543-4D646C639406}" dt="2025-02-28T22:34:29.075" v="3508" actId="1076"/>
        <pc:sldMkLst>
          <pc:docMk/>
          <pc:sldMk cId="1473956403" sldId="260"/>
        </pc:sldMkLst>
        <pc:spChg chg="mod">
          <ac:chgData name="Wick, Felix" userId="85efb633-acf6-425d-a271-4f136bfa2fb0" providerId="ADAL" clId="{DACC29C2-A778-45C7-8543-4D646C639406}" dt="2025-02-28T21:31:40.025" v="2415" actId="1038"/>
          <ac:spMkLst>
            <pc:docMk/>
            <pc:sldMk cId="1473956403" sldId="260"/>
            <ac:spMk id="21" creationId="{CE35A02E-55E9-78F6-9EA0-63E6DBFC78A7}"/>
          </ac:spMkLst>
        </pc:spChg>
        <pc:spChg chg="mod">
          <ac:chgData name="Wick, Felix" userId="85efb633-acf6-425d-a271-4f136bfa2fb0" providerId="ADAL" clId="{DACC29C2-A778-45C7-8543-4D646C639406}" dt="2025-02-28T22:34:29.075" v="3508" actId="1076"/>
          <ac:spMkLst>
            <pc:docMk/>
            <pc:sldMk cId="1473956403" sldId="260"/>
            <ac:spMk id="22" creationId="{21B81B8D-7DC3-74E4-E25A-86543403925D}"/>
          </ac:spMkLst>
        </pc:spChg>
        <pc:spChg chg="add mod">
          <ac:chgData name="Wick, Felix" userId="85efb633-acf6-425d-a271-4f136bfa2fb0" providerId="ADAL" clId="{DACC29C2-A778-45C7-8543-4D646C639406}" dt="2025-02-28T22:34:22.760" v="3507" actId="1076"/>
          <ac:spMkLst>
            <pc:docMk/>
            <pc:sldMk cId="1473956403" sldId="260"/>
            <ac:spMk id="26" creationId="{70E39FD2-583A-518B-9FC7-C31207B05787}"/>
          </ac:spMkLst>
        </pc:spChg>
        <pc:picChg chg="mod">
          <ac:chgData name="Wick, Felix" userId="85efb633-acf6-425d-a271-4f136bfa2fb0" providerId="ADAL" clId="{DACC29C2-A778-45C7-8543-4D646C639406}" dt="2025-02-28T22:34:18.754" v="3506" actId="1076"/>
          <ac:picMkLst>
            <pc:docMk/>
            <pc:sldMk cId="1473956403" sldId="260"/>
            <ac:picMk id="23" creationId="{66E3DC08-C6A7-F262-8751-C5862214511C}"/>
          </ac:picMkLst>
        </pc:picChg>
        <pc:cxnChg chg="mod">
          <ac:chgData name="Wick, Felix" userId="85efb633-acf6-425d-a271-4f136bfa2fb0" providerId="ADAL" clId="{DACC29C2-A778-45C7-8543-4D646C639406}" dt="2025-02-28T21:31:56.668" v="2416" actId="14100"/>
          <ac:cxnSpMkLst>
            <pc:docMk/>
            <pc:sldMk cId="1473956403" sldId="260"/>
            <ac:cxnSpMk id="10" creationId="{A22A7CF1-315F-9A3D-8A06-F17E6EBA73FB}"/>
          </ac:cxnSpMkLst>
        </pc:cxnChg>
      </pc:sldChg>
      <pc:sldChg chg="addSp modSp mod">
        <pc:chgData name="Wick, Felix" userId="85efb633-acf6-425d-a271-4f136bfa2fb0" providerId="ADAL" clId="{DACC29C2-A778-45C7-8543-4D646C639406}" dt="2025-03-02T22:51:51.330" v="6696" actId="14100"/>
        <pc:sldMkLst>
          <pc:docMk/>
          <pc:sldMk cId="4294248252" sldId="262"/>
        </pc:sldMkLst>
        <pc:spChg chg="mod">
          <ac:chgData name="Wick, Felix" userId="85efb633-acf6-425d-a271-4f136bfa2fb0" providerId="ADAL" clId="{DACC29C2-A778-45C7-8543-4D646C639406}" dt="2025-03-02T22:48:24.399" v="6594" actId="1076"/>
          <ac:spMkLst>
            <pc:docMk/>
            <pc:sldMk cId="4294248252" sldId="262"/>
            <ac:spMk id="7" creationId="{2198EF64-E297-D175-91B9-1946B3E43248}"/>
          </ac:spMkLst>
        </pc:spChg>
        <pc:spChg chg="add mod">
          <ac:chgData name="Wick, Felix" userId="85efb633-acf6-425d-a271-4f136bfa2fb0" providerId="ADAL" clId="{DACC29C2-A778-45C7-8543-4D646C639406}" dt="2025-03-02T22:51:51.330" v="6696" actId="14100"/>
          <ac:spMkLst>
            <pc:docMk/>
            <pc:sldMk cId="4294248252" sldId="262"/>
            <ac:spMk id="8" creationId="{5252B056-E419-3CD7-5411-E5693AE46182}"/>
          </ac:spMkLst>
        </pc:spChg>
        <pc:cxnChg chg="add mod">
          <ac:chgData name="Wick, Felix" userId="85efb633-acf6-425d-a271-4f136bfa2fb0" providerId="ADAL" clId="{DACC29C2-A778-45C7-8543-4D646C639406}" dt="2025-03-02T22:51:51.330" v="6696" actId="14100"/>
          <ac:cxnSpMkLst>
            <pc:docMk/>
            <pc:sldMk cId="4294248252" sldId="262"/>
            <ac:cxnSpMk id="10" creationId="{8AD5C54F-F3C1-8BA4-E120-D3295F4C1AE4}"/>
          </ac:cxnSpMkLst>
        </pc:cxnChg>
        <pc:cxnChg chg="add mod">
          <ac:chgData name="Wick, Felix" userId="85efb633-acf6-425d-a271-4f136bfa2fb0" providerId="ADAL" clId="{DACC29C2-A778-45C7-8543-4D646C639406}" dt="2025-03-02T22:51:51.330" v="6696" actId="14100"/>
          <ac:cxnSpMkLst>
            <pc:docMk/>
            <pc:sldMk cId="4294248252" sldId="262"/>
            <ac:cxnSpMk id="13" creationId="{3D4E0062-1914-3C2E-9793-3186C4CCB974}"/>
          </ac:cxnSpMkLst>
        </pc:cxnChg>
      </pc:sldChg>
      <pc:sldChg chg="modSp mod">
        <pc:chgData name="Wick, Felix" userId="85efb633-acf6-425d-a271-4f136bfa2fb0" providerId="ADAL" clId="{DACC29C2-A778-45C7-8543-4D646C639406}" dt="2025-02-28T20:47:42.756" v="1883" actId="20577"/>
        <pc:sldMkLst>
          <pc:docMk/>
          <pc:sldMk cId="1392263293" sldId="263"/>
        </pc:sldMkLst>
        <pc:spChg chg="mod">
          <ac:chgData name="Wick, Felix" userId="85efb633-acf6-425d-a271-4f136bfa2fb0" providerId="ADAL" clId="{DACC29C2-A778-45C7-8543-4D646C639406}" dt="2025-02-28T20:47:42.756" v="1883" actId="20577"/>
          <ac:spMkLst>
            <pc:docMk/>
            <pc:sldMk cId="1392263293" sldId="263"/>
            <ac:spMk id="2" creationId="{48D1001D-3CA9-6B3B-47C1-E02457E0B644}"/>
          </ac:spMkLst>
        </pc:spChg>
      </pc:sldChg>
      <pc:sldChg chg="ord">
        <pc:chgData name="Wick, Felix" userId="85efb633-acf6-425d-a271-4f136bfa2fb0" providerId="ADAL" clId="{DACC29C2-A778-45C7-8543-4D646C639406}" dt="2025-03-03T22:58:12.198" v="8831"/>
        <pc:sldMkLst>
          <pc:docMk/>
          <pc:sldMk cId="2523308922" sldId="267"/>
        </pc:sldMkLst>
      </pc:sldChg>
      <pc:sldChg chg="delSp modSp mod ord chgLayout">
        <pc:chgData name="Wick, Felix" userId="85efb633-acf6-425d-a271-4f136bfa2fb0" providerId="ADAL" clId="{DACC29C2-A778-45C7-8543-4D646C639406}" dt="2025-03-03T22:51:11.360" v="8675"/>
        <pc:sldMkLst>
          <pc:docMk/>
          <pc:sldMk cId="1222977130" sldId="270"/>
        </pc:sldMkLst>
        <pc:spChg chg="mod ord">
          <ac:chgData name="Wick, Felix" userId="85efb633-acf6-425d-a271-4f136bfa2fb0" providerId="ADAL" clId="{DACC29C2-A778-45C7-8543-4D646C639406}" dt="2025-03-03T22:46:32.287" v="8609" actId="700"/>
          <ac:spMkLst>
            <pc:docMk/>
            <pc:sldMk cId="1222977130" sldId="270"/>
            <ac:spMk id="2" creationId="{96FE75F7-5391-7309-EAAE-E2CC19916A70}"/>
          </ac:spMkLst>
        </pc:spChg>
        <pc:spChg chg="mod ord">
          <ac:chgData name="Wick, Felix" userId="85efb633-acf6-425d-a271-4f136bfa2fb0" providerId="ADAL" clId="{DACC29C2-A778-45C7-8543-4D646C639406}" dt="2025-03-03T22:49:15.224" v="8655" actId="20577"/>
          <ac:spMkLst>
            <pc:docMk/>
            <pc:sldMk cId="1222977130" sldId="270"/>
            <ac:spMk id="3" creationId="{C5859A9B-43F1-6828-A55D-B8946C4852A2}"/>
          </ac:spMkLst>
        </pc:spChg>
        <pc:spChg chg="mod ord">
          <ac:chgData name="Wick, Felix" userId="85efb633-acf6-425d-a271-4f136bfa2fb0" providerId="ADAL" clId="{DACC29C2-A778-45C7-8543-4D646C639406}" dt="2025-03-03T22:46:32.287" v="8609" actId="700"/>
          <ac:spMkLst>
            <pc:docMk/>
            <pc:sldMk cId="1222977130" sldId="270"/>
            <ac:spMk id="4" creationId="{87BE6C35-9946-346B-1491-7CF0F93B7D9E}"/>
          </ac:spMkLst>
        </pc:spChg>
        <pc:spChg chg="mod ord">
          <ac:chgData name="Wick, Felix" userId="85efb633-acf6-425d-a271-4f136bfa2fb0" providerId="ADAL" clId="{DACC29C2-A778-45C7-8543-4D646C639406}" dt="2025-03-03T22:47:57.699" v="8626" actId="14100"/>
          <ac:spMkLst>
            <pc:docMk/>
            <pc:sldMk cId="1222977130" sldId="270"/>
            <ac:spMk id="10" creationId="{16F16FEB-005B-4365-D67C-8FB7C804F3D6}"/>
          </ac:spMkLst>
        </pc:spChg>
        <pc:spChg chg="mod">
          <ac:chgData name="Wick, Felix" userId="85efb633-acf6-425d-a271-4f136bfa2fb0" providerId="ADAL" clId="{DACC29C2-A778-45C7-8543-4D646C639406}" dt="2025-03-03T22:48:37.874" v="8647" actId="1037"/>
          <ac:spMkLst>
            <pc:docMk/>
            <pc:sldMk cId="1222977130" sldId="270"/>
            <ac:spMk id="13" creationId="{DE607F70-DB94-E3A4-9C21-845042D375B6}"/>
          </ac:spMkLst>
        </pc:spChg>
        <pc:picChg chg="mod">
          <ac:chgData name="Wick, Felix" userId="85efb633-acf6-425d-a271-4f136bfa2fb0" providerId="ADAL" clId="{DACC29C2-A778-45C7-8543-4D646C639406}" dt="2025-03-03T22:47:10.428" v="8614" actId="1076"/>
          <ac:picMkLst>
            <pc:docMk/>
            <pc:sldMk cId="1222977130" sldId="270"/>
            <ac:picMk id="22" creationId="{59BDF090-ED9E-25B6-9B10-AA53CEE3B7BF}"/>
          </ac:picMkLst>
        </pc:picChg>
        <pc:cxnChg chg="mod">
          <ac:chgData name="Wick, Felix" userId="85efb633-acf6-425d-a271-4f136bfa2fb0" providerId="ADAL" clId="{DACC29C2-A778-45C7-8543-4D646C639406}" dt="2025-03-03T22:48:37.874" v="8647" actId="1037"/>
          <ac:cxnSpMkLst>
            <pc:docMk/>
            <pc:sldMk cId="1222977130" sldId="270"/>
            <ac:cxnSpMk id="15" creationId="{7E915AF1-2E35-7C0C-1A2A-6AE6979D378E}"/>
          </ac:cxnSpMkLst>
        </pc:cxnChg>
      </pc:sldChg>
      <pc:sldChg chg="modSp mod">
        <pc:chgData name="Wick, Felix" userId="85efb633-acf6-425d-a271-4f136bfa2fb0" providerId="ADAL" clId="{DACC29C2-A778-45C7-8543-4D646C639406}" dt="2025-03-04T20:46:39.963" v="9983" actId="20577"/>
        <pc:sldMkLst>
          <pc:docMk/>
          <pc:sldMk cId="416698772" sldId="273"/>
        </pc:sldMkLst>
        <pc:spChg chg="mod">
          <ac:chgData name="Wick, Felix" userId="85efb633-acf6-425d-a271-4f136bfa2fb0" providerId="ADAL" clId="{DACC29C2-A778-45C7-8543-4D646C639406}" dt="2025-03-04T20:44:41.893" v="9909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DACC29C2-A778-45C7-8543-4D646C639406}" dt="2025-03-04T20:46:39.963" v="9983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DACC29C2-A778-45C7-8543-4D646C639406}" dt="2025-03-04T20:46:56.068" v="9985" actId="20577"/>
        <pc:sldMkLst>
          <pc:docMk/>
          <pc:sldMk cId="4285788788" sldId="274"/>
        </pc:sldMkLst>
        <pc:spChg chg="mod">
          <ac:chgData name="Wick, Felix" userId="85efb633-acf6-425d-a271-4f136bfa2fb0" providerId="ADAL" clId="{DACC29C2-A778-45C7-8543-4D646C639406}" dt="2025-03-04T20:46:56.068" v="9985" actId="20577"/>
          <ac:spMkLst>
            <pc:docMk/>
            <pc:sldMk cId="4285788788" sldId="274"/>
            <ac:spMk id="3" creationId="{B53C8555-6DF0-7E23-C082-267DC1253A18}"/>
          </ac:spMkLst>
        </pc:spChg>
      </pc:sldChg>
      <pc:sldChg chg="modSp del mod">
        <pc:chgData name="Wick, Felix" userId="85efb633-acf6-425d-a271-4f136bfa2fb0" providerId="ADAL" clId="{DACC29C2-A778-45C7-8543-4D646C639406}" dt="2025-03-13T14:52:48.889" v="21602" actId="47"/>
        <pc:sldMkLst>
          <pc:docMk/>
          <pc:sldMk cId="28529905" sldId="275"/>
        </pc:sldMkLst>
      </pc:sldChg>
      <pc:sldChg chg="modSp mod chgLayout">
        <pc:chgData name="Wick, Felix" userId="85efb633-acf6-425d-a271-4f136bfa2fb0" providerId="ADAL" clId="{DACC29C2-A778-45C7-8543-4D646C639406}" dt="2025-03-11T18:47:16.584" v="15543" actId="14100"/>
        <pc:sldMkLst>
          <pc:docMk/>
          <pc:sldMk cId="3342103182" sldId="276"/>
        </pc:sldMkLst>
        <pc:spChg chg="mod ord">
          <ac:chgData name="Wick, Felix" userId="85efb633-acf6-425d-a271-4f136bfa2fb0" providerId="ADAL" clId="{DACC29C2-A778-45C7-8543-4D646C639406}" dt="2025-03-04T21:02:41.627" v="10547" actId="700"/>
          <ac:spMkLst>
            <pc:docMk/>
            <pc:sldMk cId="3342103182" sldId="276"/>
            <ac:spMk id="2" creationId="{972B56CE-A757-C5D6-D29F-D5A937F8E774}"/>
          </ac:spMkLst>
        </pc:spChg>
        <pc:spChg chg="mod ord">
          <ac:chgData name="Wick, Felix" userId="85efb633-acf6-425d-a271-4f136bfa2fb0" providerId="ADAL" clId="{DACC29C2-A778-45C7-8543-4D646C639406}" dt="2025-03-11T18:47:16.584" v="15543" actId="14100"/>
          <ac:spMkLst>
            <pc:docMk/>
            <pc:sldMk cId="3342103182" sldId="276"/>
            <ac:spMk id="3" creationId="{67DD6CF0-719D-4091-507F-7E895EA77B8F}"/>
          </ac:spMkLst>
        </pc:spChg>
        <pc:spChg chg="mod ord">
          <ac:chgData name="Wick, Felix" userId="85efb633-acf6-425d-a271-4f136bfa2fb0" providerId="ADAL" clId="{DACC29C2-A778-45C7-8543-4D646C639406}" dt="2025-03-04T21:02:41.627" v="10547" actId="700"/>
          <ac:spMkLst>
            <pc:docMk/>
            <pc:sldMk cId="3342103182" sldId="276"/>
            <ac:spMk id="4" creationId="{12425449-36B3-7ADF-7AD7-4F782FC4CB03}"/>
          </ac:spMkLst>
        </pc:spChg>
        <pc:spChg chg="mod">
          <ac:chgData name="Wick, Felix" userId="85efb633-acf6-425d-a271-4f136bfa2fb0" providerId="ADAL" clId="{DACC29C2-A778-45C7-8543-4D646C639406}" dt="2025-03-04T21:02:41.592" v="10546" actId="1038"/>
          <ac:spMkLst>
            <pc:docMk/>
            <pc:sldMk cId="3342103182" sldId="276"/>
            <ac:spMk id="8" creationId="{BADEFAE0-E2E8-9956-139B-FC015E3F1922}"/>
          </ac:spMkLst>
        </pc:spChg>
        <pc:spChg chg="mod">
          <ac:chgData name="Wick, Felix" userId="85efb633-acf6-425d-a271-4f136bfa2fb0" providerId="ADAL" clId="{DACC29C2-A778-45C7-8543-4D646C639406}" dt="2025-03-04T21:02:41.295" v="10537" actId="1076"/>
          <ac:spMkLst>
            <pc:docMk/>
            <pc:sldMk cId="3342103182" sldId="276"/>
            <ac:spMk id="13" creationId="{9035F221-63B9-6BF9-B047-4D14BB71655F}"/>
          </ac:spMkLst>
        </pc:spChg>
        <pc:picChg chg="mod">
          <ac:chgData name="Wick, Felix" userId="85efb633-acf6-425d-a271-4f136bfa2fb0" providerId="ADAL" clId="{DACC29C2-A778-45C7-8543-4D646C639406}" dt="2025-03-04T21:02:41.394" v="10540" actId="1076"/>
          <ac:picMkLst>
            <pc:docMk/>
            <pc:sldMk cId="3342103182" sldId="276"/>
            <ac:picMk id="12" creationId="{9079BF8D-3AB9-563D-7A31-575C25023BD5}"/>
          </ac:picMkLst>
        </pc:picChg>
        <pc:cxnChg chg="mod">
          <ac:chgData name="Wick, Felix" userId="85efb633-acf6-425d-a271-4f136bfa2fb0" providerId="ADAL" clId="{DACC29C2-A778-45C7-8543-4D646C639406}" dt="2025-03-04T21:02:41.592" v="10546" actId="1038"/>
          <ac:cxnSpMkLst>
            <pc:docMk/>
            <pc:sldMk cId="3342103182" sldId="276"/>
            <ac:cxnSpMk id="10" creationId="{80B2E127-B6A8-E4A9-F1C7-FF64E6551381}"/>
          </ac:cxnSpMkLst>
        </pc:cxnChg>
      </pc:sldChg>
      <pc:sldChg chg="addSp delSp modSp mod">
        <pc:chgData name="Wick, Felix" userId="85efb633-acf6-425d-a271-4f136bfa2fb0" providerId="ADAL" clId="{DACC29C2-A778-45C7-8543-4D646C639406}" dt="2025-03-11T13:28:29.264" v="15321" actId="1076"/>
        <pc:sldMkLst>
          <pc:docMk/>
          <pc:sldMk cId="3646794221" sldId="280"/>
        </pc:sldMkLst>
        <pc:spChg chg="mod">
          <ac:chgData name="Wick, Felix" userId="85efb633-acf6-425d-a271-4f136bfa2fb0" providerId="ADAL" clId="{DACC29C2-A778-45C7-8543-4D646C639406}" dt="2025-03-09T21:52:50.998" v="11814" actId="20577"/>
          <ac:spMkLst>
            <pc:docMk/>
            <pc:sldMk cId="3646794221" sldId="280"/>
            <ac:spMk id="3" creationId="{29945872-D040-A778-F947-8CB9B0E15E00}"/>
          </ac:spMkLst>
        </pc:spChg>
        <pc:spChg chg="add mod">
          <ac:chgData name="Wick, Felix" userId="85efb633-acf6-425d-a271-4f136bfa2fb0" providerId="ADAL" clId="{DACC29C2-A778-45C7-8543-4D646C639406}" dt="2025-03-11T13:28:29.264" v="15321" actId="1076"/>
          <ac:spMkLst>
            <pc:docMk/>
            <pc:sldMk cId="3646794221" sldId="280"/>
            <ac:spMk id="5" creationId="{6FC77C72-EE18-C4F3-7102-FE787DC76B98}"/>
          </ac:spMkLst>
        </pc:spChg>
        <pc:spChg chg="mod">
          <ac:chgData name="Wick, Felix" userId="85efb633-acf6-425d-a271-4f136bfa2fb0" providerId="ADAL" clId="{DACC29C2-A778-45C7-8543-4D646C639406}" dt="2025-03-09T21:54:08.520" v="11854" actId="1076"/>
          <ac:spMkLst>
            <pc:docMk/>
            <pc:sldMk cId="3646794221" sldId="280"/>
            <ac:spMk id="19" creationId="{CED0E960-D87B-FCD5-860D-C122F94948B4}"/>
          </ac:spMkLst>
        </pc:spChg>
        <pc:spChg chg="add del mod">
          <ac:chgData name="Wick, Felix" userId="85efb633-acf6-425d-a271-4f136bfa2fb0" providerId="ADAL" clId="{DACC29C2-A778-45C7-8543-4D646C639406}" dt="2025-03-09T21:53:07.872" v="11836" actId="1036"/>
          <ac:spMkLst>
            <pc:docMk/>
            <pc:sldMk cId="3646794221" sldId="280"/>
            <ac:spMk id="21" creationId="{BB16D835-0410-63C6-984F-8F0D2C19AD79}"/>
          </ac:spMkLst>
        </pc:spChg>
        <pc:spChg chg="add del mod">
          <ac:chgData name="Wick, Felix" userId="85efb633-acf6-425d-a271-4f136bfa2fb0" providerId="ADAL" clId="{DACC29C2-A778-45C7-8543-4D646C639406}" dt="2025-03-09T21:54:55.062" v="11889" actId="1076"/>
          <ac:spMkLst>
            <pc:docMk/>
            <pc:sldMk cId="3646794221" sldId="280"/>
            <ac:spMk id="22" creationId="{98C17276-3A4B-516A-B044-89D5AE63745F}"/>
          </ac:spMkLst>
        </pc:spChg>
        <pc:spChg chg="mod">
          <ac:chgData name="Wick, Felix" userId="85efb633-acf6-425d-a271-4f136bfa2fb0" providerId="ADAL" clId="{DACC29C2-A778-45C7-8543-4D646C639406}" dt="2025-03-09T21:25:11.224" v="11403" actId="1036"/>
          <ac:spMkLst>
            <pc:docMk/>
            <pc:sldMk cId="3646794221" sldId="280"/>
            <ac:spMk id="34" creationId="{416DF45E-F683-CC7D-C4A5-58FB2DB8AEDE}"/>
          </ac:spMkLst>
        </pc:spChg>
        <pc:picChg chg="mod">
          <ac:chgData name="Wick, Felix" userId="85efb633-acf6-425d-a271-4f136bfa2fb0" providerId="ADAL" clId="{DACC29C2-A778-45C7-8543-4D646C639406}" dt="2025-03-09T21:51:22.585" v="11807" actId="1076"/>
          <ac:picMkLst>
            <pc:docMk/>
            <pc:sldMk cId="3646794221" sldId="280"/>
            <ac:picMk id="6" creationId="{19A6DFB9-DB90-0D13-EF8E-FF304FB58D3F}"/>
          </ac:picMkLst>
        </pc:picChg>
        <pc:cxnChg chg="mod">
          <ac:chgData name="Wick, Felix" userId="85efb633-acf6-425d-a271-4f136bfa2fb0" providerId="ADAL" clId="{DACC29C2-A778-45C7-8543-4D646C639406}" dt="2025-03-09T21:53:20.435" v="11838" actId="14100"/>
          <ac:cxnSpMkLst>
            <pc:docMk/>
            <pc:sldMk cId="3646794221" sldId="280"/>
            <ac:cxnSpMk id="8" creationId="{B12BBB2B-F6C7-FD92-20B5-C363C5428A16}"/>
          </ac:cxnSpMkLst>
        </pc:cxnChg>
        <pc:cxnChg chg="mod">
          <ac:chgData name="Wick, Felix" userId="85efb633-acf6-425d-a271-4f136bfa2fb0" providerId="ADAL" clId="{DACC29C2-A778-45C7-8543-4D646C639406}" dt="2025-03-09T21:53:15.504" v="11837" actId="14100"/>
          <ac:cxnSpMkLst>
            <pc:docMk/>
            <pc:sldMk cId="3646794221" sldId="280"/>
            <ac:cxnSpMk id="10" creationId="{959D5BBA-F854-2A69-E203-60073BB09181}"/>
          </ac:cxnSpMkLst>
        </pc:cxnChg>
        <pc:cxnChg chg="add mod">
          <ac:chgData name="Wick, Felix" userId="85efb633-acf6-425d-a271-4f136bfa2fb0" providerId="ADAL" clId="{DACC29C2-A778-45C7-8543-4D646C639406}" dt="2025-03-09T21:53:07.872" v="11836" actId="1036"/>
          <ac:cxnSpMkLst>
            <pc:docMk/>
            <pc:sldMk cId="3646794221" sldId="280"/>
            <ac:cxnSpMk id="16" creationId="{606F7AC4-09B2-802B-1DCA-8FE2298FDB2C}"/>
          </ac:cxnSpMkLst>
        </pc:cxnChg>
        <pc:cxnChg chg="add del mod">
          <ac:chgData name="Wick, Felix" userId="85efb633-acf6-425d-a271-4f136bfa2fb0" providerId="ADAL" clId="{DACC29C2-A778-45C7-8543-4D646C639406}" dt="2025-03-09T21:53:07.872" v="11836" actId="1036"/>
          <ac:cxnSpMkLst>
            <pc:docMk/>
            <pc:sldMk cId="3646794221" sldId="280"/>
            <ac:cxnSpMk id="26" creationId="{95528652-11FD-350A-26C8-9E6ECD9A1AB0}"/>
          </ac:cxnSpMkLst>
        </pc:cxnChg>
        <pc:cxnChg chg="mod">
          <ac:chgData name="Wick, Felix" userId="85efb633-acf6-425d-a271-4f136bfa2fb0" providerId="ADAL" clId="{DACC29C2-A778-45C7-8543-4D646C639406}" dt="2025-03-09T21:55:06.519" v="11891" actId="14100"/>
          <ac:cxnSpMkLst>
            <pc:docMk/>
            <pc:sldMk cId="3646794221" sldId="280"/>
            <ac:cxnSpMk id="28" creationId="{A3DF3077-3CBC-E817-F1A6-04197C769F12}"/>
          </ac:cxnSpMkLst>
        </pc:cxnChg>
      </pc:sldChg>
      <pc:sldChg chg="modSp mod">
        <pc:chgData name="Wick, Felix" userId="85efb633-acf6-425d-a271-4f136bfa2fb0" providerId="ADAL" clId="{DACC29C2-A778-45C7-8543-4D646C639406}" dt="2025-03-10T23:24:12.731" v="12701" actId="20577"/>
        <pc:sldMkLst>
          <pc:docMk/>
          <pc:sldMk cId="1884253723" sldId="281"/>
        </pc:sldMkLst>
        <pc:spChg chg="mod">
          <ac:chgData name="Wick, Felix" userId="85efb633-acf6-425d-a271-4f136bfa2fb0" providerId="ADAL" clId="{DACC29C2-A778-45C7-8543-4D646C639406}" dt="2025-03-10T23:24:12.731" v="12701" actId="20577"/>
          <ac:spMkLst>
            <pc:docMk/>
            <pc:sldMk cId="1884253723" sldId="281"/>
            <ac:spMk id="3" creationId="{1F0C0982-28EA-B591-5F89-28F258F77789}"/>
          </ac:spMkLst>
        </pc:spChg>
      </pc:sldChg>
      <pc:sldChg chg="delSp modSp mod">
        <pc:chgData name="Wick, Felix" userId="85efb633-acf6-425d-a271-4f136bfa2fb0" providerId="ADAL" clId="{DACC29C2-A778-45C7-8543-4D646C639406}" dt="2025-02-28T21:58:37.089" v="2900" actId="20577"/>
        <pc:sldMkLst>
          <pc:docMk/>
          <pc:sldMk cId="2933469855" sldId="282"/>
        </pc:sldMkLst>
        <pc:spChg chg="mod">
          <ac:chgData name="Wick, Felix" userId="85efb633-acf6-425d-a271-4f136bfa2fb0" providerId="ADAL" clId="{DACC29C2-A778-45C7-8543-4D646C639406}" dt="2025-02-28T21:58:37.089" v="2900" actId="20577"/>
          <ac:spMkLst>
            <pc:docMk/>
            <pc:sldMk cId="2933469855" sldId="282"/>
            <ac:spMk id="3" creationId="{E55011B8-5EEE-3602-A460-9F29BB6C2063}"/>
          </ac:spMkLst>
        </pc:spChg>
      </pc:sldChg>
      <pc:sldChg chg="modSp mod">
        <pc:chgData name="Wick, Felix" userId="85efb633-acf6-425d-a271-4f136bfa2fb0" providerId="ADAL" clId="{DACC29C2-A778-45C7-8543-4D646C639406}" dt="2025-02-28T10:03:34.390" v="582" actId="14100"/>
        <pc:sldMkLst>
          <pc:docMk/>
          <pc:sldMk cId="2783926056" sldId="302"/>
        </pc:sldMkLst>
        <pc:spChg chg="mod">
          <ac:chgData name="Wick, Felix" userId="85efb633-acf6-425d-a271-4f136bfa2fb0" providerId="ADAL" clId="{DACC29C2-A778-45C7-8543-4D646C639406}" dt="2025-02-28T10:03:34.390" v="582" actId="14100"/>
          <ac:spMkLst>
            <pc:docMk/>
            <pc:sldMk cId="2783926056" sldId="302"/>
            <ac:spMk id="3" creationId="{5FA4D080-C343-7746-B3C2-41F8EBCD30B4}"/>
          </ac:spMkLst>
        </pc:spChg>
        <pc:spChg chg="mod">
          <ac:chgData name="Wick, Felix" userId="85efb633-acf6-425d-a271-4f136bfa2fb0" providerId="ADAL" clId="{DACC29C2-A778-45C7-8543-4D646C639406}" dt="2025-02-28T10:03:23.062" v="581" actId="1076"/>
          <ac:spMkLst>
            <pc:docMk/>
            <pc:sldMk cId="2783926056" sldId="302"/>
            <ac:spMk id="5" creationId="{E2AA4B8D-555A-2D6B-FD2B-CC021E6DA531}"/>
          </ac:spMkLst>
        </pc:spChg>
      </pc:sldChg>
      <pc:sldChg chg="modSp mod">
        <pc:chgData name="Wick, Felix" userId="85efb633-acf6-425d-a271-4f136bfa2fb0" providerId="ADAL" clId="{DACC29C2-A778-45C7-8543-4D646C639406}" dt="2025-03-11T08:36:32.085" v="13518" actId="1076"/>
        <pc:sldMkLst>
          <pc:docMk/>
          <pc:sldMk cId="3022990104" sldId="307"/>
        </pc:sldMkLst>
        <pc:spChg chg="mod">
          <ac:chgData name="Wick, Felix" userId="85efb633-acf6-425d-a271-4f136bfa2fb0" providerId="ADAL" clId="{DACC29C2-A778-45C7-8543-4D646C639406}" dt="2025-03-11T08:35:58.437" v="13516" actId="20577"/>
          <ac:spMkLst>
            <pc:docMk/>
            <pc:sldMk cId="3022990104" sldId="307"/>
            <ac:spMk id="8" creationId="{810711E5-A148-18BC-EF8F-1A61C81EED33}"/>
          </ac:spMkLst>
        </pc:spChg>
        <pc:picChg chg="mod">
          <ac:chgData name="Wick, Felix" userId="85efb633-acf6-425d-a271-4f136bfa2fb0" providerId="ADAL" clId="{DACC29C2-A778-45C7-8543-4D646C639406}" dt="2025-03-11T08:36:32.085" v="13518" actId="1076"/>
          <ac:picMkLst>
            <pc:docMk/>
            <pc:sldMk cId="3022990104" sldId="307"/>
            <ac:picMk id="1026" creationId="{38326D57-B4E5-7E18-072D-0620717370DF}"/>
          </ac:picMkLst>
        </pc:picChg>
      </pc:sldChg>
      <pc:sldChg chg="modSp">
        <pc:chgData name="Wick, Felix" userId="85efb633-acf6-425d-a271-4f136bfa2fb0" providerId="ADAL" clId="{DACC29C2-A778-45C7-8543-4D646C639406}" dt="2025-03-04T20:46:50.396" v="9984" actId="20577"/>
        <pc:sldMkLst>
          <pc:docMk/>
          <pc:sldMk cId="2698973814" sldId="311"/>
        </pc:sldMkLst>
        <pc:spChg chg="mod">
          <ac:chgData name="Wick, Felix" userId="85efb633-acf6-425d-a271-4f136bfa2fb0" providerId="ADAL" clId="{DACC29C2-A778-45C7-8543-4D646C639406}" dt="2025-03-04T20:46:50.396" v="9984" actId="20577"/>
          <ac:spMkLst>
            <pc:docMk/>
            <pc:sldMk cId="2698973814" sldId="311"/>
            <ac:spMk id="3" creationId="{B0D4BE74-7B1A-6775-F824-4757417F3E47}"/>
          </ac:spMkLst>
        </pc:spChg>
      </pc:sldChg>
      <pc:sldChg chg="modSp del mod">
        <pc:chgData name="Wick, Felix" userId="85efb633-acf6-425d-a271-4f136bfa2fb0" providerId="ADAL" clId="{DACC29C2-A778-45C7-8543-4D646C639406}" dt="2025-03-11T07:17:01.399" v="12990" actId="2696"/>
        <pc:sldMkLst>
          <pc:docMk/>
          <pc:sldMk cId="4181699343" sldId="319"/>
        </pc:sldMkLst>
      </pc:sldChg>
      <pc:sldChg chg="modSp del mod">
        <pc:chgData name="Wick, Felix" userId="85efb633-acf6-425d-a271-4f136bfa2fb0" providerId="ADAL" clId="{DACC29C2-A778-45C7-8543-4D646C639406}" dt="2025-03-12T21:44:03.425" v="19486" actId="1036"/>
        <pc:sldMkLst>
          <pc:docMk/>
          <pc:sldMk cId="2804191858" sldId="320"/>
        </pc:sldMkLst>
        <pc:spChg chg="mod">
          <ac:chgData name="Wick, Felix" userId="85efb633-acf6-425d-a271-4f136bfa2fb0" providerId="ADAL" clId="{DACC29C2-A778-45C7-8543-4D646C639406}" dt="2025-03-12T21:43:47.753" v="19484" actId="20577"/>
          <ac:spMkLst>
            <pc:docMk/>
            <pc:sldMk cId="2804191858" sldId="320"/>
            <ac:spMk id="6" creationId="{6F017680-C8C3-4448-E421-142A36644C2A}"/>
          </ac:spMkLst>
        </pc:spChg>
        <pc:spChg chg="mod">
          <ac:chgData name="Wick, Felix" userId="85efb633-acf6-425d-a271-4f136bfa2fb0" providerId="ADAL" clId="{DACC29C2-A778-45C7-8543-4D646C639406}" dt="2025-03-12T21:44:03.425" v="19486" actId="1036"/>
          <ac:spMkLst>
            <pc:docMk/>
            <pc:sldMk cId="2804191858" sldId="320"/>
            <ac:spMk id="7" creationId="{D7EA8264-EE54-2A93-FC6E-01188FBD7C7C}"/>
          </ac:spMkLst>
        </pc:spChg>
      </pc:sldChg>
      <pc:sldChg chg="modSp mod">
        <pc:chgData name="Wick, Felix" userId="85efb633-acf6-425d-a271-4f136bfa2fb0" providerId="ADAL" clId="{DACC29C2-A778-45C7-8543-4D646C639406}" dt="2025-03-11T13:47:35.311" v="15464" actId="20577"/>
        <pc:sldMkLst>
          <pc:docMk/>
          <pc:sldMk cId="1190384771" sldId="323"/>
        </pc:sldMkLst>
        <pc:spChg chg="mod">
          <ac:chgData name="Wick, Felix" userId="85efb633-acf6-425d-a271-4f136bfa2fb0" providerId="ADAL" clId="{DACC29C2-A778-45C7-8543-4D646C639406}" dt="2025-03-11T13:47:35.311" v="15464" actId="20577"/>
          <ac:spMkLst>
            <pc:docMk/>
            <pc:sldMk cId="1190384771" sldId="323"/>
            <ac:spMk id="3" creationId="{04C76BBB-2079-38AD-4A43-DA2158A4E50A}"/>
          </ac:spMkLst>
        </pc:spChg>
        <pc:spChg chg="mod">
          <ac:chgData name="Wick, Felix" userId="85efb633-acf6-425d-a271-4f136bfa2fb0" providerId="ADAL" clId="{DACC29C2-A778-45C7-8543-4D646C639406}" dt="2025-03-11T08:34:16.144" v="13509" actId="14100"/>
          <ac:spMkLst>
            <pc:docMk/>
            <pc:sldMk cId="1190384771" sldId="323"/>
            <ac:spMk id="9" creationId="{0F2B1A66-B02D-5257-6281-B7DF99C44AB9}"/>
          </ac:spMkLst>
        </pc:spChg>
        <pc:spChg chg="mod">
          <ac:chgData name="Wick, Felix" userId="85efb633-acf6-425d-a271-4f136bfa2fb0" providerId="ADAL" clId="{DACC29C2-A778-45C7-8543-4D646C639406}" dt="2025-03-11T08:34:02.083" v="13508" actId="14100"/>
          <ac:spMkLst>
            <pc:docMk/>
            <pc:sldMk cId="1190384771" sldId="323"/>
            <ac:spMk id="11" creationId="{DCE4BBCE-3566-814F-1379-8D103BFB9BAD}"/>
          </ac:spMkLst>
        </pc:spChg>
        <pc:spChg chg="mod">
          <ac:chgData name="Wick, Felix" userId="85efb633-acf6-425d-a271-4f136bfa2fb0" providerId="ADAL" clId="{DACC29C2-A778-45C7-8543-4D646C639406}" dt="2025-03-11T08:34:38.112" v="13510" actId="1076"/>
          <ac:spMkLst>
            <pc:docMk/>
            <pc:sldMk cId="1190384771" sldId="323"/>
            <ac:spMk id="14" creationId="{7EE99664-B90B-621C-6D43-FFCE8A1B561B}"/>
          </ac:spMkLst>
        </pc:spChg>
        <pc:cxnChg chg="mod">
          <ac:chgData name="Wick, Felix" userId="85efb633-acf6-425d-a271-4f136bfa2fb0" providerId="ADAL" clId="{DACC29C2-A778-45C7-8543-4D646C639406}" dt="2025-03-11T08:35:02.602" v="13515" actId="14100"/>
          <ac:cxnSpMkLst>
            <pc:docMk/>
            <pc:sldMk cId="1190384771" sldId="323"/>
            <ac:cxnSpMk id="16" creationId="{C54626D9-77E5-BF3F-D262-9C521C217061}"/>
          </ac:cxnSpMkLst>
        </pc:cxnChg>
      </pc:sldChg>
      <pc:sldChg chg="addSp delSp modSp mod">
        <pc:chgData name="Wick, Felix" userId="85efb633-acf6-425d-a271-4f136bfa2fb0" providerId="ADAL" clId="{DACC29C2-A778-45C7-8543-4D646C639406}" dt="2025-03-11T13:47:36.415" v="15466" actId="20577"/>
        <pc:sldMkLst>
          <pc:docMk/>
          <pc:sldMk cId="1196066773" sldId="631"/>
        </pc:sldMkLst>
        <pc:spChg chg="mod">
          <ac:chgData name="Wick, Felix" userId="85efb633-acf6-425d-a271-4f136bfa2fb0" providerId="ADAL" clId="{DACC29C2-A778-45C7-8543-4D646C639406}" dt="2025-03-11T13:47:36.415" v="15466" actId="20577"/>
          <ac:spMkLst>
            <pc:docMk/>
            <pc:sldMk cId="1196066773" sldId="631"/>
            <ac:spMk id="2" creationId="{A1DB3763-9386-C47A-F02A-CE7DD4572855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5" creationId="{F0D3D027-962B-DD47-A8CB-13988C08429A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21" creationId="{8EAF2078-6D99-E92B-15A8-827B5A28E0C7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26" creationId="{8DA22B16-EDCE-F8EE-1962-FA3D32DF665A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28" creationId="{48A2B951-BCE6-950C-E566-C09D502B6C54}"/>
          </ac:spMkLst>
        </pc:spChg>
        <pc:picChg chg="mod">
          <ac:chgData name="Wick, Felix" userId="85efb633-acf6-425d-a271-4f136bfa2fb0" providerId="ADAL" clId="{DACC29C2-A778-45C7-8543-4D646C639406}" dt="2025-03-10T23:43:34.696" v="12983" actId="1036"/>
          <ac:picMkLst>
            <pc:docMk/>
            <pc:sldMk cId="1196066773" sldId="631"/>
            <ac:picMk id="7" creationId="{9AF29264-9957-8445-88DC-420ED29EAA7F}"/>
          </ac:picMkLst>
        </pc:picChg>
        <pc:cxnChg chg="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19" creationId="{C3B0B6EA-E577-906B-DFF6-E199E421C8E2}"/>
          </ac:cxnSpMkLst>
        </pc:cxnChg>
        <pc:cxnChg chg="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23" creationId="{A33E8E98-191F-8C96-7EEE-517BB47D5BBD}"/>
          </ac:cxnSpMkLst>
        </pc:cxnChg>
        <pc:cxnChg chg="add 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24" creationId="{8E69CC95-3D52-4AF8-9AD1-4F5B32C5A26F}"/>
          </ac:cxnSpMkLst>
        </pc:cxnChg>
        <pc:cxnChg chg="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32" creationId="{4020695E-09BD-CEC3-8D36-631363C01434}"/>
          </ac:cxnSpMkLst>
        </pc:cxnChg>
      </pc:sldChg>
      <pc:sldChg chg="modSp mod">
        <pc:chgData name="Wick, Felix" userId="85efb633-acf6-425d-a271-4f136bfa2fb0" providerId="ADAL" clId="{DACC29C2-A778-45C7-8543-4D646C639406}" dt="2025-02-28T23:29:13.401" v="4953" actId="20577"/>
        <pc:sldMkLst>
          <pc:docMk/>
          <pc:sldMk cId="1107238145" sldId="633"/>
        </pc:sldMkLst>
        <pc:spChg chg="mod">
          <ac:chgData name="Wick, Felix" userId="85efb633-acf6-425d-a271-4f136bfa2fb0" providerId="ADAL" clId="{DACC29C2-A778-45C7-8543-4D646C639406}" dt="2025-02-28T23:29:13.401" v="4953" actId="20577"/>
          <ac:spMkLst>
            <pc:docMk/>
            <pc:sldMk cId="1107238145" sldId="633"/>
            <ac:spMk id="3" creationId="{1249B1B0-1661-F50C-4ACA-6DE3D65E4E9B}"/>
          </ac:spMkLst>
        </pc:spChg>
      </pc:sldChg>
      <pc:sldChg chg="addSp delSp modSp new mod modClrScheme chgLayout">
        <pc:chgData name="Wick, Felix" userId="85efb633-acf6-425d-a271-4f136bfa2fb0" providerId="ADAL" clId="{DACC29C2-A778-45C7-8543-4D646C639406}" dt="2025-03-18T10:16:49.051" v="21690" actId="14100"/>
        <pc:sldMkLst>
          <pc:docMk/>
          <pc:sldMk cId="2583285625" sldId="634"/>
        </pc:sldMkLst>
        <pc:spChg chg="mod ord">
          <ac:chgData name="Wick, Felix" userId="85efb633-acf6-425d-a271-4f136bfa2fb0" providerId="ADAL" clId="{DACC29C2-A778-45C7-8543-4D646C639406}" dt="2025-02-28T13:06:12.669" v="1219" actId="700"/>
          <ac:spMkLst>
            <pc:docMk/>
            <pc:sldMk cId="2583285625" sldId="634"/>
            <ac:spMk id="2" creationId="{98D4D7E3-700E-1091-5389-5C4155B94EE1}"/>
          </ac:spMkLst>
        </pc:spChg>
        <pc:spChg chg="mod ord">
          <ac:chgData name="Wick, Felix" userId="85efb633-acf6-425d-a271-4f136bfa2fb0" providerId="ADAL" clId="{DACC29C2-A778-45C7-8543-4D646C639406}" dt="2025-02-28T13:06:12.669" v="1219" actId="700"/>
          <ac:spMkLst>
            <pc:docMk/>
            <pc:sldMk cId="2583285625" sldId="634"/>
            <ac:spMk id="3" creationId="{F293A203-1041-8C0A-7D41-9E1122486ED4}"/>
          </ac:spMkLst>
        </pc:spChg>
        <pc:spChg chg="add mod ord">
          <ac:chgData name="Wick, Felix" userId="85efb633-acf6-425d-a271-4f136bfa2fb0" providerId="ADAL" clId="{DACC29C2-A778-45C7-8543-4D646C639406}" dt="2025-03-18T10:16:49.051" v="21690" actId="14100"/>
          <ac:spMkLst>
            <pc:docMk/>
            <pc:sldMk cId="2583285625" sldId="634"/>
            <ac:spMk id="6" creationId="{C739FDE9-1753-8781-B511-6E9614437CC4}"/>
          </ac:spMkLst>
        </pc:spChg>
        <pc:spChg chg="add mod">
          <ac:chgData name="Wick, Felix" userId="85efb633-acf6-425d-a271-4f136bfa2fb0" providerId="ADAL" clId="{DACC29C2-A778-45C7-8543-4D646C639406}" dt="2025-02-28T13:37:43.093" v="1799" actId="1076"/>
          <ac:spMkLst>
            <pc:docMk/>
            <pc:sldMk cId="2583285625" sldId="634"/>
            <ac:spMk id="12" creationId="{72B51D46-F657-D01A-A957-B863C10D3D4B}"/>
          </ac:spMkLst>
        </pc:spChg>
        <pc:picChg chg="add mod">
          <ac:chgData name="Wick, Felix" userId="85efb633-acf6-425d-a271-4f136bfa2fb0" providerId="ADAL" clId="{DACC29C2-A778-45C7-8543-4D646C639406}" dt="2025-02-28T13:38:24.813" v="1822" actId="1076"/>
          <ac:picMkLst>
            <pc:docMk/>
            <pc:sldMk cId="2583285625" sldId="634"/>
            <ac:picMk id="1026" creationId="{F3786512-1124-EFBD-5C23-4ECFF1CE46A9}"/>
          </ac:picMkLst>
        </pc:picChg>
        <pc:picChg chg="add mod">
          <ac:chgData name="Wick, Felix" userId="85efb633-acf6-425d-a271-4f136bfa2fb0" providerId="ADAL" clId="{DACC29C2-A778-45C7-8543-4D646C639406}" dt="2025-02-28T13:22:18.092" v="1414" actId="1076"/>
          <ac:picMkLst>
            <pc:docMk/>
            <pc:sldMk cId="2583285625" sldId="634"/>
            <ac:picMk id="1028" creationId="{D75544C2-4A68-F54D-D427-1DCC3D650AD3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02T22:06:32.526" v="6086" actId="14100"/>
        <pc:sldMkLst>
          <pc:docMk/>
          <pc:sldMk cId="2684778004" sldId="635"/>
        </pc:sldMkLst>
        <pc:spChg chg="mod ord">
          <ac:chgData name="Wick, Felix" userId="85efb633-acf6-425d-a271-4f136bfa2fb0" providerId="ADAL" clId="{DACC29C2-A778-45C7-8543-4D646C639406}" dt="2025-02-28T10:34:58.353" v="902" actId="700"/>
          <ac:spMkLst>
            <pc:docMk/>
            <pc:sldMk cId="2684778004" sldId="635"/>
            <ac:spMk id="4" creationId="{08A31019-E704-98AF-386F-5EAB70A39A9E}"/>
          </ac:spMkLst>
        </pc:spChg>
        <pc:spChg chg="add mod ord">
          <ac:chgData name="Wick, Felix" userId="85efb633-acf6-425d-a271-4f136bfa2fb0" providerId="ADAL" clId="{DACC29C2-A778-45C7-8543-4D646C639406}" dt="2025-02-28T10:34:58.353" v="902" actId="700"/>
          <ac:spMkLst>
            <pc:docMk/>
            <pc:sldMk cId="2684778004" sldId="635"/>
            <ac:spMk id="5" creationId="{91C31BD1-2F62-3D06-0E3C-9FA606B48565}"/>
          </ac:spMkLst>
        </pc:spChg>
        <pc:spChg chg="add mod ord">
          <ac:chgData name="Wick, Felix" userId="85efb633-acf6-425d-a271-4f136bfa2fb0" providerId="ADAL" clId="{DACC29C2-A778-45C7-8543-4D646C639406}" dt="2025-03-02T22:06:32.526" v="6086" actId="14100"/>
          <ac:spMkLst>
            <pc:docMk/>
            <pc:sldMk cId="2684778004" sldId="635"/>
            <ac:spMk id="6" creationId="{45918CA0-37B0-E8D7-595B-A7B8F36DC108}"/>
          </ac:spMkLst>
        </pc:spChg>
        <pc:spChg chg="add mod">
          <ac:chgData name="Wick, Felix" userId="85efb633-acf6-425d-a271-4f136bfa2fb0" providerId="ADAL" clId="{DACC29C2-A778-45C7-8543-4D646C639406}" dt="2025-02-28T23:12:13.815" v="4264" actId="1076"/>
          <ac:spMkLst>
            <pc:docMk/>
            <pc:sldMk cId="2684778004" sldId="635"/>
            <ac:spMk id="10" creationId="{1E5B8D9A-ABEB-5AEA-5230-35116300783F}"/>
          </ac:spMkLst>
        </pc:spChg>
        <pc:picChg chg="add mod">
          <ac:chgData name="Wick, Felix" userId="85efb633-acf6-425d-a271-4f136bfa2fb0" providerId="ADAL" clId="{DACC29C2-A778-45C7-8543-4D646C639406}" dt="2025-02-28T23:12:06.362" v="4263" actId="1036"/>
          <ac:picMkLst>
            <pc:docMk/>
            <pc:sldMk cId="2684778004" sldId="635"/>
            <ac:picMk id="8" creationId="{89C6FBB9-A35E-45B6-3B39-840C918E5D94}"/>
          </ac:picMkLst>
        </pc:picChg>
      </pc:sldChg>
      <pc:sldChg chg="addSp modSp new mod">
        <pc:chgData name="Wick, Felix" userId="85efb633-acf6-425d-a271-4f136bfa2fb0" providerId="ADAL" clId="{DACC29C2-A778-45C7-8543-4D646C639406}" dt="2025-02-28T10:09:57.516" v="622" actId="167"/>
        <pc:sldMkLst>
          <pc:docMk/>
          <pc:sldMk cId="2140471172" sldId="636"/>
        </pc:sldMkLst>
        <pc:spChg chg="mod">
          <ac:chgData name="Wick, Felix" userId="85efb633-acf6-425d-a271-4f136bfa2fb0" providerId="ADAL" clId="{DACC29C2-A778-45C7-8543-4D646C639406}" dt="2025-02-28T09:59:11.577" v="519" actId="20577"/>
          <ac:spMkLst>
            <pc:docMk/>
            <pc:sldMk cId="2140471172" sldId="636"/>
            <ac:spMk id="2" creationId="{4B71E236-FA0D-F89B-836B-D3E1A9C129BE}"/>
          </ac:spMkLst>
        </pc:spChg>
        <pc:spChg chg="mod">
          <ac:chgData name="Wick, Felix" userId="85efb633-acf6-425d-a271-4f136bfa2fb0" providerId="ADAL" clId="{DACC29C2-A778-45C7-8543-4D646C639406}" dt="2025-02-28T10:00:49.720" v="557" actId="20577"/>
          <ac:spMkLst>
            <pc:docMk/>
            <pc:sldMk cId="2140471172" sldId="636"/>
            <ac:spMk id="3" creationId="{45FCB5CF-1A0F-3C85-74D2-9AD280390B4C}"/>
          </ac:spMkLst>
        </pc:spChg>
        <pc:picChg chg="add mod ord">
          <ac:chgData name="Wick, Felix" userId="85efb633-acf6-425d-a271-4f136bfa2fb0" providerId="ADAL" clId="{DACC29C2-A778-45C7-8543-4D646C639406}" dt="2025-02-28T10:09:55.659" v="621" actId="167"/>
          <ac:picMkLst>
            <pc:docMk/>
            <pc:sldMk cId="2140471172" sldId="636"/>
            <ac:picMk id="6" creationId="{19719576-94A4-32DC-8678-41623AE1D1B7}"/>
          </ac:picMkLst>
        </pc:picChg>
        <pc:picChg chg="add mod">
          <ac:chgData name="Wick, Felix" userId="85efb633-acf6-425d-a271-4f136bfa2fb0" providerId="ADAL" clId="{DACC29C2-A778-45C7-8543-4D646C639406}" dt="2025-02-28T10:09:57.516" v="622" actId="167"/>
          <ac:picMkLst>
            <pc:docMk/>
            <pc:sldMk cId="2140471172" sldId="636"/>
            <ac:picMk id="2050" creationId="{22F05D9D-E68B-42FD-61F5-76A96BC78C0B}"/>
          </ac:picMkLst>
        </pc:picChg>
      </pc:sldChg>
      <pc:sldChg chg="addSp delSp modSp new mod">
        <pc:chgData name="Wick, Felix" userId="85efb633-acf6-425d-a271-4f136bfa2fb0" providerId="ADAL" clId="{DACC29C2-A778-45C7-8543-4D646C639406}" dt="2025-02-28T10:34:02.760" v="895" actId="1076"/>
        <pc:sldMkLst>
          <pc:docMk/>
          <pc:sldMk cId="2299162347" sldId="637"/>
        </pc:sldMkLst>
        <pc:spChg chg="mod">
          <ac:chgData name="Wick, Felix" userId="85efb633-acf6-425d-a271-4f136bfa2fb0" providerId="ADAL" clId="{DACC29C2-A778-45C7-8543-4D646C639406}" dt="2025-02-28T10:17:43.393" v="674" actId="20577"/>
          <ac:spMkLst>
            <pc:docMk/>
            <pc:sldMk cId="2299162347" sldId="637"/>
            <ac:spMk id="2" creationId="{AD4DD73E-3081-3D14-70D6-AFC0A992AEDA}"/>
          </ac:spMkLst>
        </pc:spChg>
        <pc:spChg chg="add mod">
          <ac:chgData name="Wick, Felix" userId="85efb633-acf6-425d-a271-4f136bfa2fb0" providerId="ADAL" clId="{DACC29C2-A778-45C7-8543-4D646C639406}" dt="2025-02-28T10:34:02.760" v="895" actId="1076"/>
          <ac:spMkLst>
            <pc:docMk/>
            <pc:sldMk cId="2299162347" sldId="637"/>
            <ac:spMk id="10" creationId="{C83C5160-1A56-C485-58C2-E716FD0AA2D8}"/>
          </ac:spMkLst>
        </pc:spChg>
        <pc:spChg chg="add mod">
          <ac:chgData name="Wick, Felix" userId="85efb633-acf6-425d-a271-4f136bfa2fb0" providerId="ADAL" clId="{DACC29C2-A778-45C7-8543-4D646C639406}" dt="2025-02-28T10:33:36.055" v="889" actId="1076"/>
          <ac:spMkLst>
            <pc:docMk/>
            <pc:sldMk cId="2299162347" sldId="637"/>
            <ac:spMk id="11" creationId="{C251DC0A-0A51-1A85-091D-E1FDE24B145C}"/>
          </ac:spMkLst>
        </pc:spChg>
        <pc:spChg chg="add mod">
          <ac:chgData name="Wick, Felix" userId="85efb633-acf6-425d-a271-4f136bfa2fb0" providerId="ADAL" clId="{DACC29C2-A778-45C7-8543-4D646C639406}" dt="2025-02-28T10:33:47.121" v="893" actId="1076"/>
          <ac:spMkLst>
            <pc:docMk/>
            <pc:sldMk cId="2299162347" sldId="637"/>
            <ac:spMk id="12" creationId="{1E39CEAA-C60F-FD6F-4775-A10C1A255AC8}"/>
          </ac:spMkLst>
        </pc:spChg>
        <pc:picChg chg="add mod">
          <ac:chgData name="Wick, Felix" userId="85efb633-acf6-425d-a271-4f136bfa2fb0" providerId="ADAL" clId="{DACC29C2-A778-45C7-8543-4D646C639406}" dt="2025-02-28T10:33:11.373" v="877" actId="1038"/>
          <ac:picMkLst>
            <pc:docMk/>
            <pc:sldMk cId="2299162347" sldId="637"/>
            <ac:picMk id="7" creationId="{02B31845-7645-8954-121A-3F0BE6E76816}"/>
          </ac:picMkLst>
        </pc:picChg>
        <pc:picChg chg="add mod">
          <ac:chgData name="Wick, Felix" userId="85efb633-acf6-425d-a271-4f136bfa2fb0" providerId="ADAL" clId="{DACC29C2-A778-45C7-8543-4D646C639406}" dt="2025-02-28T10:33:37.728" v="890" actId="1076"/>
          <ac:picMkLst>
            <pc:docMk/>
            <pc:sldMk cId="2299162347" sldId="637"/>
            <ac:picMk id="9" creationId="{400EB2C6-9A9E-8FDF-855F-6BA5B5E0A1E5}"/>
          </ac:picMkLst>
        </pc:picChg>
      </pc:sldChg>
      <pc:sldChg chg="addSp delSp modSp new add del mod modClrScheme chgLayout">
        <pc:chgData name="Wick, Felix" userId="85efb633-acf6-425d-a271-4f136bfa2fb0" providerId="ADAL" clId="{DACC29C2-A778-45C7-8543-4D646C639406}" dt="2025-02-28T10:17:38.426" v="666" actId="47"/>
        <pc:sldMkLst>
          <pc:docMk/>
          <pc:sldMk cId="3115800977" sldId="638"/>
        </pc:sldMkLst>
      </pc:sldChg>
      <pc:sldChg chg="modSp new del mod">
        <pc:chgData name="Wick, Felix" userId="85efb633-acf6-425d-a271-4f136bfa2fb0" providerId="ADAL" clId="{DACC29C2-A778-45C7-8543-4D646C639406}" dt="2025-02-28T23:18:26.246" v="4530" actId="47"/>
        <pc:sldMkLst>
          <pc:docMk/>
          <pc:sldMk cId="3719438947" sldId="638"/>
        </pc:sldMkLst>
      </pc:sldChg>
      <pc:sldChg chg="addSp delSp modSp new mod modClrScheme chgLayout">
        <pc:chgData name="Wick, Felix" userId="85efb633-acf6-425d-a271-4f136bfa2fb0" providerId="ADAL" clId="{DACC29C2-A778-45C7-8543-4D646C639406}" dt="2025-02-28T23:05:44.265" v="4120" actId="167"/>
        <pc:sldMkLst>
          <pc:docMk/>
          <pc:sldMk cId="135831062" sldId="639"/>
        </pc:sldMkLst>
        <pc:spChg chg="mod ord">
          <ac:chgData name="Wick, Felix" userId="85efb633-acf6-425d-a271-4f136bfa2fb0" providerId="ADAL" clId="{DACC29C2-A778-45C7-8543-4D646C639406}" dt="2025-02-28T20:55:20.937" v="1917" actId="700"/>
          <ac:spMkLst>
            <pc:docMk/>
            <pc:sldMk cId="135831062" sldId="639"/>
            <ac:spMk id="2" creationId="{5F03BBD8-8765-F982-4F56-8FAC481D08CC}"/>
          </ac:spMkLst>
        </pc:spChg>
        <pc:spChg chg="mod ord">
          <ac:chgData name="Wick, Felix" userId="85efb633-acf6-425d-a271-4f136bfa2fb0" providerId="ADAL" clId="{DACC29C2-A778-45C7-8543-4D646C639406}" dt="2025-02-28T20:55:20.937" v="1917" actId="700"/>
          <ac:spMkLst>
            <pc:docMk/>
            <pc:sldMk cId="135831062" sldId="639"/>
            <ac:spMk id="3" creationId="{0F24CFF2-D089-C4C1-E1FB-1B7824AFB7C5}"/>
          </ac:spMkLst>
        </pc:spChg>
        <pc:spChg chg="add mod ord">
          <ac:chgData name="Wick, Felix" userId="85efb633-acf6-425d-a271-4f136bfa2fb0" providerId="ADAL" clId="{DACC29C2-A778-45C7-8543-4D646C639406}" dt="2025-02-28T23:05:33.005" v="4099"/>
          <ac:spMkLst>
            <pc:docMk/>
            <pc:sldMk cId="135831062" sldId="639"/>
            <ac:spMk id="4" creationId="{C73E205D-9D96-1A11-C2CD-A634E9B5CE76}"/>
          </ac:spMkLst>
        </pc:spChg>
        <pc:picChg chg="add mod ord">
          <ac:chgData name="Wick, Felix" userId="85efb633-acf6-425d-a271-4f136bfa2fb0" providerId="ADAL" clId="{DACC29C2-A778-45C7-8543-4D646C639406}" dt="2025-02-28T23:05:44.265" v="4120" actId="167"/>
          <ac:picMkLst>
            <pc:docMk/>
            <pc:sldMk cId="135831062" sldId="639"/>
            <ac:picMk id="10" creationId="{FBBA1BD9-B2F2-6741-3D5F-2C7D83B49FE7}"/>
          </ac:picMkLst>
        </pc:picChg>
      </pc:sldChg>
      <pc:sldChg chg="addSp delSp modSp new mod">
        <pc:chgData name="Wick, Felix" userId="85efb633-acf6-425d-a271-4f136bfa2fb0" providerId="ADAL" clId="{DACC29C2-A778-45C7-8543-4D646C639406}" dt="2025-03-04T21:11:59.618" v="10826" actId="1076"/>
        <pc:sldMkLst>
          <pc:docMk/>
          <pc:sldMk cId="3870313619" sldId="640"/>
        </pc:sldMkLst>
        <pc:spChg chg="mod">
          <ac:chgData name="Wick, Felix" userId="85efb633-acf6-425d-a271-4f136bfa2fb0" providerId="ADAL" clId="{DACC29C2-A778-45C7-8543-4D646C639406}" dt="2025-02-28T20:56:30.484" v="1967" actId="20577"/>
          <ac:spMkLst>
            <pc:docMk/>
            <pc:sldMk cId="3870313619" sldId="640"/>
            <ac:spMk id="2" creationId="{38441EAD-D722-0E92-F37F-500D79A9BB13}"/>
          </ac:spMkLst>
        </pc:spChg>
        <pc:spChg chg="add mod">
          <ac:chgData name="Wick, Felix" userId="85efb633-acf6-425d-a271-4f136bfa2fb0" providerId="ADAL" clId="{DACC29C2-A778-45C7-8543-4D646C639406}" dt="2025-03-04T21:11:59.618" v="10826" actId="1076"/>
          <ac:spMkLst>
            <pc:docMk/>
            <pc:sldMk cId="3870313619" sldId="640"/>
            <ac:spMk id="4" creationId="{8D14ADB8-0EBB-7174-F163-168F4C49F552}"/>
          </ac:spMkLst>
        </pc:spChg>
        <pc:spChg chg="add mod">
          <ac:chgData name="Wick, Felix" userId="85efb633-acf6-425d-a271-4f136bfa2fb0" providerId="ADAL" clId="{DACC29C2-A778-45C7-8543-4D646C639406}" dt="2025-03-04T21:11:49.715" v="10825" actId="1035"/>
          <ac:spMkLst>
            <pc:docMk/>
            <pc:sldMk cId="3870313619" sldId="640"/>
            <ac:spMk id="6" creationId="{F432EDC7-9D5E-6A14-55FD-6E109CF6BF29}"/>
          </ac:spMkLst>
        </pc:spChg>
        <pc:spChg chg="add mod">
          <ac:chgData name="Wick, Felix" userId="85efb633-acf6-425d-a271-4f136bfa2fb0" providerId="ADAL" clId="{DACC29C2-A778-45C7-8543-4D646C639406}" dt="2025-03-04T21:11:49.715" v="10825" actId="1035"/>
          <ac:spMkLst>
            <pc:docMk/>
            <pc:sldMk cId="3870313619" sldId="640"/>
            <ac:spMk id="9" creationId="{B7087094-D4B4-3E9B-B2E8-C26237C18259}"/>
          </ac:spMkLst>
        </pc:spChg>
        <pc:spChg chg="add mod">
          <ac:chgData name="Wick, Felix" userId="85efb633-acf6-425d-a271-4f136bfa2fb0" providerId="ADAL" clId="{DACC29C2-A778-45C7-8543-4D646C639406}" dt="2025-03-04T21:11:49.715" v="10825" actId="1035"/>
          <ac:spMkLst>
            <pc:docMk/>
            <pc:sldMk cId="3870313619" sldId="640"/>
            <ac:spMk id="12" creationId="{027BC398-6BDF-2B36-F8C7-BE04CA04BEC0}"/>
          </ac:spMkLst>
        </pc:spChg>
        <pc:picChg chg="add mod ord">
          <ac:chgData name="Wick, Felix" userId="85efb633-acf6-425d-a271-4f136bfa2fb0" providerId="ADAL" clId="{DACC29C2-A778-45C7-8543-4D646C639406}" dt="2025-03-04T21:11:49.715" v="10825" actId="1035"/>
          <ac:picMkLst>
            <pc:docMk/>
            <pc:sldMk cId="3870313619" sldId="640"/>
            <ac:picMk id="7" creationId="{BC116EF6-8361-256F-3C88-DB74586C60EA}"/>
          </ac:picMkLst>
        </pc:picChg>
        <pc:cxnChg chg="add mod">
          <ac:chgData name="Wick, Felix" userId="85efb633-acf6-425d-a271-4f136bfa2fb0" providerId="ADAL" clId="{DACC29C2-A778-45C7-8543-4D646C639406}" dt="2025-03-04T21:11:49.715" v="10825" actId="1035"/>
          <ac:cxnSpMkLst>
            <pc:docMk/>
            <pc:sldMk cId="3870313619" sldId="640"/>
            <ac:cxnSpMk id="8" creationId="{E676A3A0-F7C7-F970-FE1C-2680B35965E5}"/>
          </ac:cxnSpMkLst>
        </pc:cxnChg>
        <pc:cxnChg chg="add mod">
          <ac:chgData name="Wick, Felix" userId="85efb633-acf6-425d-a271-4f136bfa2fb0" providerId="ADAL" clId="{DACC29C2-A778-45C7-8543-4D646C639406}" dt="2025-03-04T21:11:49.715" v="10825" actId="1035"/>
          <ac:cxnSpMkLst>
            <pc:docMk/>
            <pc:sldMk cId="3870313619" sldId="640"/>
            <ac:cxnSpMk id="11" creationId="{5F607F4B-6641-68AA-3634-B4BF368A1716}"/>
          </ac:cxnSpMkLst>
        </pc:cxnChg>
      </pc:sldChg>
      <pc:sldChg chg="addSp modSp new mod">
        <pc:chgData name="Wick, Felix" userId="85efb633-acf6-425d-a271-4f136bfa2fb0" providerId="ADAL" clId="{DACC29C2-A778-45C7-8543-4D646C639406}" dt="2025-02-28T22:38:38.182" v="3518" actId="20577"/>
        <pc:sldMkLst>
          <pc:docMk/>
          <pc:sldMk cId="2680177618" sldId="641"/>
        </pc:sldMkLst>
        <pc:spChg chg="mod">
          <ac:chgData name="Wick, Felix" userId="85efb633-acf6-425d-a271-4f136bfa2fb0" providerId="ADAL" clId="{DACC29C2-A778-45C7-8543-4D646C639406}" dt="2025-02-28T21:45:22.354" v="2579" actId="20577"/>
          <ac:spMkLst>
            <pc:docMk/>
            <pc:sldMk cId="2680177618" sldId="641"/>
            <ac:spMk id="2" creationId="{4CB3EC65-4EF0-A0AE-5028-2BE1A88B17DF}"/>
          </ac:spMkLst>
        </pc:spChg>
        <pc:spChg chg="add mod">
          <ac:chgData name="Wick, Felix" userId="85efb633-acf6-425d-a271-4f136bfa2fb0" providerId="ADAL" clId="{DACC29C2-A778-45C7-8543-4D646C639406}" dt="2025-02-28T21:46:25.151" v="2597" actId="1076"/>
          <ac:spMkLst>
            <pc:docMk/>
            <pc:sldMk cId="2680177618" sldId="641"/>
            <ac:spMk id="5" creationId="{49FED476-420D-9280-878D-E5697FC8E379}"/>
          </ac:spMkLst>
        </pc:spChg>
        <pc:spChg chg="add mod">
          <ac:chgData name="Wick, Felix" userId="85efb633-acf6-425d-a271-4f136bfa2fb0" providerId="ADAL" clId="{DACC29C2-A778-45C7-8543-4D646C639406}" dt="2025-02-28T22:38:38.182" v="3518" actId="20577"/>
          <ac:spMkLst>
            <pc:docMk/>
            <pc:sldMk cId="2680177618" sldId="641"/>
            <ac:spMk id="6" creationId="{82035968-D916-A5B8-A744-79691437C636}"/>
          </ac:spMkLst>
        </pc:spChg>
        <pc:spChg chg="add mod">
          <ac:chgData name="Wick, Felix" userId="85efb633-acf6-425d-a271-4f136bfa2fb0" providerId="ADAL" clId="{DACC29C2-A778-45C7-8543-4D646C639406}" dt="2025-02-28T21:49:53.829" v="2783" actId="14100"/>
          <ac:spMkLst>
            <pc:docMk/>
            <pc:sldMk cId="2680177618" sldId="641"/>
            <ac:spMk id="9" creationId="{C7A8D171-393C-A8EE-07DD-37F62BA9AE69}"/>
          </ac:spMkLst>
        </pc:spChg>
        <pc:spChg chg="add mod">
          <ac:chgData name="Wick, Felix" userId="85efb633-acf6-425d-a271-4f136bfa2fb0" providerId="ADAL" clId="{DACC29C2-A778-45C7-8543-4D646C639406}" dt="2025-02-28T21:31:05.290" v="2397" actId="1076"/>
          <ac:spMkLst>
            <pc:docMk/>
            <pc:sldMk cId="2680177618" sldId="641"/>
            <ac:spMk id="12" creationId="{8D47A0B9-735C-801C-A5AA-8D25FD4BF6F4}"/>
          </ac:spMkLst>
        </pc:spChg>
        <pc:spChg chg="add mod">
          <ac:chgData name="Wick, Felix" userId="85efb633-acf6-425d-a271-4f136bfa2fb0" providerId="ADAL" clId="{DACC29C2-A778-45C7-8543-4D646C639406}" dt="2025-02-28T21:49:17.616" v="2766" actId="1076"/>
          <ac:spMkLst>
            <pc:docMk/>
            <pc:sldMk cId="2680177618" sldId="641"/>
            <ac:spMk id="17" creationId="{302FCE96-D1CF-4A67-2875-6E1CB9EC7C4D}"/>
          </ac:spMkLst>
        </pc:spChg>
        <pc:cxnChg chg="add mod">
          <ac:chgData name="Wick, Felix" userId="85efb633-acf6-425d-a271-4f136bfa2fb0" providerId="ADAL" clId="{DACC29C2-A778-45C7-8543-4D646C639406}" dt="2025-02-28T21:33:07.345" v="2421" actId="14100"/>
          <ac:cxnSpMkLst>
            <pc:docMk/>
            <pc:sldMk cId="2680177618" sldId="641"/>
            <ac:cxnSpMk id="8" creationId="{8B378655-C947-C913-AEB0-AF68A96A2E52}"/>
          </ac:cxnSpMkLst>
        </pc:cxnChg>
        <pc:cxnChg chg="add mod">
          <ac:chgData name="Wick, Felix" userId="85efb633-acf6-425d-a271-4f136bfa2fb0" providerId="ADAL" clId="{DACC29C2-A778-45C7-8543-4D646C639406}" dt="2025-02-28T21:33:20.778" v="2427" actId="1035"/>
          <ac:cxnSpMkLst>
            <pc:docMk/>
            <pc:sldMk cId="2680177618" sldId="641"/>
            <ac:cxnSpMk id="11" creationId="{CB204A23-CD5B-9576-6FFD-D25F5BFC0684}"/>
          </ac:cxnSpMkLst>
        </pc:cxnChg>
        <pc:cxnChg chg="add mod">
          <ac:chgData name="Wick, Felix" userId="85efb633-acf6-425d-a271-4f136bfa2fb0" providerId="ADAL" clId="{DACC29C2-A778-45C7-8543-4D646C639406}" dt="2025-02-28T21:49:34.194" v="2768" actId="14100"/>
          <ac:cxnSpMkLst>
            <pc:docMk/>
            <pc:sldMk cId="2680177618" sldId="641"/>
            <ac:cxnSpMk id="19" creationId="{ADA799CA-9800-4737-A656-E9792250826A}"/>
          </ac:cxnSpMkLst>
        </pc:cxnChg>
      </pc:sldChg>
      <pc:sldChg chg="addSp delSp modSp new mod">
        <pc:chgData name="Wick, Felix" userId="85efb633-acf6-425d-a271-4f136bfa2fb0" providerId="ADAL" clId="{DACC29C2-A778-45C7-8543-4D646C639406}" dt="2025-02-28T22:40:45.839" v="3544" actId="5793"/>
        <pc:sldMkLst>
          <pc:docMk/>
          <pc:sldMk cId="306706571" sldId="642"/>
        </pc:sldMkLst>
        <pc:spChg chg="mod">
          <ac:chgData name="Wick, Felix" userId="85efb633-acf6-425d-a271-4f136bfa2fb0" providerId="ADAL" clId="{DACC29C2-A778-45C7-8543-4D646C639406}" dt="2025-02-28T21:59:53.773" v="2930" actId="20577"/>
          <ac:spMkLst>
            <pc:docMk/>
            <pc:sldMk cId="306706571" sldId="642"/>
            <ac:spMk id="2" creationId="{8B7F66D1-339D-CD20-AF3A-1A820DB027A5}"/>
          </ac:spMkLst>
        </pc:spChg>
        <pc:spChg chg="mod">
          <ac:chgData name="Wick, Felix" userId="85efb633-acf6-425d-a271-4f136bfa2fb0" providerId="ADAL" clId="{DACC29C2-A778-45C7-8543-4D646C639406}" dt="2025-02-28T22:40:45.839" v="3544" actId="5793"/>
          <ac:spMkLst>
            <pc:docMk/>
            <pc:sldMk cId="306706571" sldId="642"/>
            <ac:spMk id="3" creationId="{D8FB9C67-823D-7EB6-C7C1-F9A4A736E729}"/>
          </ac:spMkLst>
        </pc:spChg>
      </pc:sldChg>
      <pc:sldChg chg="new del">
        <pc:chgData name="Wick, Felix" userId="85efb633-acf6-425d-a271-4f136bfa2fb0" providerId="ADAL" clId="{DACC29C2-A778-45C7-8543-4D646C639406}" dt="2025-02-28T21:25:41.091" v="2140" actId="680"/>
        <pc:sldMkLst>
          <pc:docMk/>
          <pc:sldMk cId="3916881294" sldId="642"/>
        </pc:sldMkLst>
      </pc:sldChg>
      <pc:sldChg chg="addSp delSp modSp new mod modClrScheme chgLayout">
        <pc:chgData name="Wick, Felix" userId="85efb633-acf6-425d-a271-4f136bfa2fb0" providerId="ADAL" clId="{DACC29C2-A778-45C7-8543-4D646C639406}" dt="2025-03-02T21:54:35.174" v="5887" actId="1037"/>
        <pc:sldMkLst>
          <pc:docMk/>
          <pc:sldMk cId="3442234508" sldId="643"/>
        </pc:sldMkLst>
        <pc:spChg chg="add mod ord">
          <ac:chgData name="Wick, Felix" userId="85efb633-acf6-425d-a271-4f136bfa2fb0" providerId="ADAL" clId="{DACC29C2-A778-45C7-8543-4D646C639406}" dt="2025-03-02T21:54:23.217" v="5855" actId="1038"/>
          <ac:spMkLst>
            <pc:docMk/>
            <pc:sldMk cId="3442234508" sldId="643"/>
            <ac:spMk id="2" creationId="{6DEC0078-A9F9-F1B1-AF50-7651EE4830CB}"/>
          </ac:spMkLst>
        </pc:spChg>
        <pc:spChg chg="mod ord">
          <ac:chgData name="Wick, Felix" userId="85efb633-acf6-425d-a271-4f136bfa2fb0" providerId="ADAL" clId="{DACC29C2-A778-45C7-8543-4D646C639406}" dt="2025-02-28T22:45:59.161" v="3609" actId="700"/>
          <ac:spMkLst>
            <pc:docMk/>
            <pc:sldMk cId="3442234508" sldId="643"/>
            <ac:spMk id="3" creationId="{58060F8F-3A55-BAB2-6659-E9ADB4EDDC15}"/>
          </ac:spMkLst>
        </pc:spChg>
        <pc:spChg chg="add mod">
          <ac:chgData name="Wick, Felix" userId="85efb633-acf6-425d-a271-4f136bfa2fb0" providerId="ADAL" clId="{DACC29C2-A778-45C7-8543-4D646C639406}" dt="2025-02-28T22:47:14.858" v="3623" actId="164"/>
          <ac:spMkLst>
            <pc:docMk/>
            <pc:sldMk cId="3442234508" sldId="643"/>
            <ac:spMk id="8" creationId="{0CF6BA49-DFBC-7065-7BB8-E854392DA9C1}"/>
          </ac:spMkLst>
        </pc:spChg>
        <pc:spChg chg="add mod">
          <ac:chgData name="Wick, Felix" userId="85efb633-acf6-425d-a271-4f136bfa2fb0" providerId="ADAL" clId="{DACC29C2-A778-45C7-8543-4D646C639406}" dt="2025-03-02T21:53:31.312" v="5822" actId="1076"/>
          <ac:spMkLst>
            <pc:docMk/>
            <pc:sldMk cId="3442234508" sldId="643"/>
            <ac:spMk id="10" creationId="{EA690B86-1298-15A5-1D12-2D0F24D064D5}"/>
          </ac:spMkLst>
        </pc:spChg>
        <pc:spChg chg="add mod">
          <ac:chgData name="Wick, Felix" userId="85efb633-acf6-425d-a271-4f136bfa2fb0" providerId="ADAL" clId="{DACC29C2-A778-45C7-8543-4D646C639406}" dt="2025-03-02T21:53:23.776" v="5821" actId="1035"/>
          <ac:spMkLst>
            <pc:docMk/>
            <pc:sldMk cId="3442234508" sldId="643"/>
            <ac:spMk id="11" creationId="{2E6F5EA9-329B-FF65-0938-EADF6C8FCE37}"/>
          </ac:spMkLst>
        </pc:spChg>
        <pc:spChg chg="add mod">
          <ac:chgData name="Wick, Felix" userId="85efb633-acf6-425d-a271-4f136bfa2fb0" providerId="ADAL" clId="{DACC29C2-A778-45C7-8543-4D646C639406}" dt="2025-03-02T21:53:23.776" v="5821" actId="1035"/>
          <ac:spMkLst>
            <pc:docMk/>
            <pc:sldMk cId="3442234508" sldId="643"/>
            <ac:spMk id="12" creationId="{629D48BB-FA66-9107-9029-89941EF2D922}"/>
          </ac:spMkLst>
        </pc:spChg>
        <pc:grpChg chg="add mod">
          <ac:chgData name="Wick, Felix" userId="85efb633-acf6-425d-a271-4f136bfa2fb0" providerId="ADAL" clId="{DACC29C2-A778-45C7-8543-4D646C639406}" dt="2025-03-02T21:54:35.174" v="5887" actId="1037"/>
          <ac:grpSpMkLst>
            <pc:docMk/>
            <pc:sldMk cId="3442234508" sldId="643"/>
            <ac:grpSpMk id="9" creationId="{6001D14E-AD7E-3DF4-440D-8E16EF0D4329}"/>
          </ac:grpSpMkLst>
        </pc:grpChg>
        <pc:picChg chg="add mod">
          <ac:chgData name="Wick, Felix" userId="85efb633-acf6-425d-a271-4f136bfa2fb0" providerId="ADAL" clId="{DACC29C2-A778-45C7-8543-4D646C639406}" dt="2025-02-28T22:47:14.858" v="3623" actId="164"/>
          <ac:picMkLst>
            <pc:docMk/>
            <pc:sldMk cId="3442234508" sldId="643"/>
            <ac:picMk id="5" creationId="{6CC5C394-23E4-5A1A-223A-063BA9FADAF9}"/>
          </ac:picMkLst>
        </pc:picChg>
        <pc:picChg chg="add mod">
          <ac:chgData name="Wick, Felix" userId="85efb633-acf6-425d-a271-4f136bfa2fb0" providerId="ADAL" clId="{DACC29C2-A778-45C7-8543-4D646C639406}" dt="2025-03-02T21:54:18.667" v="5826" actId="1076"/>
          <ac:picMkLst>
            <pc:docMk/>
            <pc:sldMk cId="3442234508" sldId="643"/>
            <ac:picMk id="6" creationId="{A6DCF29A-72C4-2881-60E5-62443AECCA49}"/>
          </ac:picMkLst>
        </pc:picChg>
        <pc:picChg chg="add mod">
          <ac:chgData name="Wick, Felix" userId="85efb633-acf6-425d-a271-4f136bfa2fb0" providerId="ADAL" clId="{DACC29C2-A778-45C7-8543-4D646C639406}" dt="2025-03-02T21:53:23.776" v="5821" actId="1035"/>
          <ac:picMkLst>
            <pc:docMk/>
            <pc:sldMk cId="3442234508" sldId="643"/>
            <ac:picMk id="7" creationId="{8FB3FD85-8241-14AC-8F57-8A0F7A26D620}"/>
          </ac:picMkLst>
        </pc:picChg>
        <pc:cxnChg chg="add mod">
          <ac:chgData name="Wick, Felix" userId="85efb633-acf6-425d-a271-4f136bfa2fb0" providerId="ADAL" clId="{DACC29C2-A778-45C7-8543-4D646C639406}" dt="2025-03-02T21:53:23.776" v="5821" actId="1035"/>
          <ac:cxnSpMkLst>
            <pc:docMk/>
            <pc:sldMk cId="3442234508" sldId="643"/>
            <ac:cxnSpMk id="14" creationId="{2CD8C970-464D-3FE5-2D96-9B993C655B2D}"/>
          </ac:cxnSpMkLst>
        </pc:cxnChg>
        <pc:cxnChg chg="add mod">
          <ac:chgData name="Wick, Felix" userId="85efb633-acf6-425d-a271-4f136bfa2fb0" providerId="ADAL" clId="{DACC29C2-A778-45C7-8543-4D646C639406}" dt="2025-03-02T21:53:23.776" v="5821" actId="1035"/>
          <ac:cxnSpMkLst>
            <pc:docMk/>
            <pc:sldMk cId="3442234508" sldId="643"/>
            <ac:cxnSpMk id="16" creationId="{95AC0840-61C9-C553-B37E-EE16D569B486}"/>
          </ac:cxnSpMkLst>
        </pc:cxnChg>
        <pc:cxnChg chg="add mod">
          <ac:chgData name="Wick, Felix" userId="85efb633-acf6-425d-a271-4f136bfa2fb0" providerId="ADAL" clId="{DACC29C2-A778-45C7-8543-4D646C639406}" dt="2025-03-02T21:53:23.776" v="5821" actId="1035"/>
          <ac:cxnSpMkLst>
            <pc:docMk/>
            <pc:sldMk cId="3442234508" sldId="643"/>
            <ac:cxnSpMk id="18" creationId="{49B6BFF2-64E5-4AE4-4C1D-D9ED6C46B6FF}"/>
          </ac:cxnSpMkLst>
        </pc:cxnChg>
      </pc:sldChg>
      <pc:sldChg chg="addSp delSp modSp add mod">
        <pc:chgData name="Wick, Felix" userId="85efb633-acf6-425d-a271-4f136bfa2fb0" providerId="ADAL" clId="{DACC29C2-A778-45C7-8543-4D646C639406}" dt="2025-03-02T22:42:39.525" v="6449" actId="20577"/>
        <pc:sldMkLst>
          <pc:docMk/>
          <pc:sldMk cId="3959565506" sldId="644"/>
        </pc:sldMkLst>
        <pc:spChg chg="add mod">
          <ac:chgData name="Wick, Felix" userId="85efb633-acf6-425d-a271-4f136bfa2fb0" providerId="ADAL" clId="{DACC29C2-A778-45C7-8543-4D646C639406}" dt="2025-03-02T22:42:39.525" v="6449" actId="20577"/>
          <ac:spMkLst>
            <pc:docMk/>
            <pc:sldMk cId="3959565506" sldId="644"/>
            <ac:spMk id="4" creationId="{C1B342E7-CBD6-EC0F-8583-E99C7A785980}"/>
          </ac:spMkLst>
        </pc:spChg>
        <pc:spChg chg="add mod">
          <ac:chgData name="Wick, Felix" userId="85efb633-acf6-425d-a271-4f136bfa2fb0" providerId="ADAL" clId="{DACC29C2-A778-45C7-8543-4D646C639406}" dt="2025-02-28T23:07:11.641" v="4166" actId="1076"/>
          <ac:spMkLst>
            <pc:docMk/>
            <pc:sldMk cId="3959565506" sldId="644"/>
            <ac:spMk id="8" creationId="{534405BB-4AE6-3DE0-4435-2BA14D5E5E77}"/>
          </ac:spMkLst>
        </pc:spChg>
        <pc:spChg chg="add mod">
          <ac:chgData name="Wick, Felix" userId="85efb633-acf6-425d-a271-4f136bfa2fb0" providerId="ADAL" clId="{DACC29C2-A778-45C7-8543-4D646C639406}" dt="2025-02-28T23:08:42.240" v="4215" actId="1076"/>
          <ac:spMkLst>
            <pc:docMk/>
            <pc:sldMk cId="3959565506" sldId="644"/>
            <ac:spMk id="9" creationId="{9DFD6788-AB58-0F4E-35CD-B90D5B84217D}"/>
          </ac:spMkLst>
        </pc:spChg>
        <pc:spChg chg="add mod">
          <ac:chgData name="Wick, Felix" userId="85efb633-acf6-425d-a271-4f136bfa2fb0" providerId="ADAL" clId="{DACC29C2-A778-45C7-8543-4D646C639406}" dt="2025-02-28T23:09:19.659" v="4229" actId="1076"/>
          <ac:spMkLst>
            <pc:docMk/>
            <pc:sldMk cId="3959565506" sldId="644"/>
            <ac:spMk id="10" creationId="{48652AAD-4C2D-6DDD-623F-1D148E35CDFB}"/>
          </ac:spMkLst>
        </pc:spChg>
        <pc:spChg chg="add">
          <ac:chgData name="Wick, Felix" userId="85efb633-acf6-425d-a271-4f136bfa2fb0" providerId="ADAL" clId="{DACC29C2-A778-45C7-8543-4D646C639406}" dt="2025-02-28T23:09:06.344" v="4228" actId="11529"/>
          <ac:spMkLst>
            <pc:docMk/>
            <pc:sldMk cId="3959565506" sldId="644"/>
            <ac:spMk id="11" creationId="{54ED28BA-EA2E-6F0F-A0FC-98B49E1CB8F2}"/>
          </ac:spMkLst>
        </pc:spChg>
        <pc:picChg chg="mod">
          <ac:chgData name="Wick, Felix" userId="85efb633-acf6-425d-a271-4f136bfa2fb0" providerId="ADAL" clId="{DACC29C2-A778-45C7-8543-4D646C639406}" dt="2025-02-28T23:06:28.229" v="4123" actId="1076"/>
          <ac:picMkLst>
            <pc:docMk/>
            <pc:sldMk cId="3959565506" sldId="644"/>
            <ac:picMk id="6" creationId="{967E1670-181A-2B55-75DB-A2C2B516C184}"/>
          </ac:picMkLst>
        </pc:picChg>
      </pc:sldChg>
      <pc:sldChg chg="modSp new del mod">
        <pc:chgData name="Wick, Felix" userId="85efb633-acf6-425d-a271-4f136bfa2fb0" providerId="ADAL" clId="{DACC29C2-A778-45C7-8543-4D646C639406}" dt="2025-03-02T22:16:04.286" v="6166" actId="47"/>
        <pc:sldMkLst>
          <pc:docMk/>
          <pc:sldMk cId="2360084184" sldId="645"/>
        </pc:sldMkLst>
      </pc:sldChg>
      <pc:sldChg chg="modSp new mod">
        <pc:chgData name="Wick, Felix" userId="85efb633-acf6-425d-a271-4f136bfa2fb0" providerId="ADAL" clId="{DACC29C2-A778-45C7-8543-4D646C639406}" dt="2025-03-03T22:59:01.279" v="8859" actId="20577"/>
        <pc:sldMkLst>
          <pc:docMk/>
          <pc:sldMk cId="2314303136" sldId="646"/>
        </pc:sldMkLst>
        <pc:spChg chg="mod">
          <ac:chgData name="Wick, Felix" userId="85efb633-acf6-425d-a271-4f136bfa2fb0" providerId="ADAL" clId="{DACC29C2-A778-45C7-8543-4D646C639406}" dt="2025-03-03T22:59:01.279" v="8859" actId="20577"/>
          <ac:spMkLst>
            <pc:docMk/>
            <pc:sldMk cId="2314303136" sldId="646"/>
            <ac:spMk id="2" creationId="{6BDB5EE4-4917-7552-3EF8-535E8FF39714}"/>
          </ac:spMkLst>
        </pc:spChg>
        <pc:spChg chg="mod">
          <ac:chgData name="Wick, Felix" userId="85efb633-acf6-425d-a271-4f136bfa2fb0" providerId="ADAL" clId="{DACC29C2-A778-45C7-8543-4D646C639406}" dt="2025-03-03T22:58:30.222" v="8850" actId="20577"/>
          <ac:spMkLst>
            <pc:docMk/>
            <pc:sldMk cId="2314303136" sldId="646"/>
            <ac:spMk id="3" creationId="{5F7493C0-4D4B-978F-06C5-66B543DA2407}"/>
          </ac:spMkLst>
        </pc:spChg>
      </pc:sldChg>
      <pc:sldChg chg="addSp delSp modSp new mod ord modClrScheme chgLayout">
        <pc:chgData name="Wick, Felix" userId="85efb633-acf6-425d-a271-4f136bfa2fb0" providerId="ADAL" clId="{DACC29C2-A778-45C7-8543-4D646C639406}" dt="2025-03-17T15:21:42.532" v="21657" actId="164"/>
        <pc:sldMkLst>
          <pc:docMk/>
          <pc:sldMk cId="878764903" sldId="647"/>
        </pc:sldMkLst>
        <pc:spChg chg="mod ord">
          <ac:chgData name="Wick, Felix" userId="85efb633-acf6-425d-a271-4f136bfa2fb0" providerId="ADAL" clId="{DACC29C2-A778-45C7-8543-4D646C639406}" dt="2025-03-03T10:56:48.461" v="6894" actId="20577"/>
          <ac:spMkLst>
            <pc:docMk/>
            <pc:sldMk cId="878764903" sldId="647"/>
            <ac:spMk id="2" creationId="{C81E629D-8650-B0F4-8EBE-C745B58544E7}"/>
          </ac:spMkLst>
        </pc:spChg>
        <pc:spChg chg="add mod">
          <ac:chgData name="Wick, Felix" userId="85efb633-acf6-425d-a271-4f136bfa2fb0" providerId="ADAL" clId="{DACC29C2-A778-45C7-8543-4D646C639406}" dt="2025-03-17T15:20:54.836" v="21651" actId="1035"/>
          <ac:spMkLst>
            <pc:docMk/>
            <pc:sldMk cId="878764903" sldId="647"/>
            <ac:spMk id="3" creationId="{9260B2DF-BA91-BF4B-9269-8EF8F20FB2E6}"/>
          </ac:spMkLst>
        </pc:spChg>
        <pc:spChg chg="mod ord">
          <ac:chgData name="Wick, Felix" userId="85efb633-acf6-425d-a271-4f136bfa2fb0" providerId="ADAL" clId="{DACC29C2-A778-45C7-8543-4D646C639406}" dt="2025-03-02T22:04:57.685" v="6037" actId="700"/>
          <ac:spMkLst>
            <pc:docMk/>
            <pc:sldMk cId="878764903" sldId="647"/>
            <ac:spMk id="4" creationId="{DA7BC85F-D51F-D91C-1C86-503E2DFF2ECB}"/>
          </ac:spMkLst>
        </pc:spChg>
        <pc:spChg chg="add mod">
          <ac:chgData name="Wick, Felix" userId="85efb633-acf6-425d-a271-4f136bfa2fb0" providerId="ADAL" clId="{DACC29C2-A778-45C7-8543-4D646C639406}" dt="2025-03-03T10:59:36.392" v="7064" actId="1076"/>
          <ac:spMkLst>
            <pc:docMk/>
            <pc:sldMk cId="878764903" sldId="647"/>
            <ac:spMk id="5" creationId="{F1572C84-E19B-E599-F9C9-EACA71F6223C}"/>
          </ac:spMkLst>
        </pc:spChg>
        <pc:spChg chg="add mod">
          <ac:chgData name="Wick, Felix" userId="85efb633-acf6-425d-a271-4f136bfa2fb0" providerId="ADAL" clId="{DACC29C2-A778-45C7-8543-4D646C639406}" dt="2025-03-03T10:58:12.190" v="6988" actId="1036"/>
          <ac:spMkLst>
            <pc:docMk/>
            <pc:sldMk cId="878764903" sldId="647"/>
            <ac:spMk id="8" creationId="{A0CCA029-865F-0F59-41E3-3BEEE9B94F13}"/>
          </ac:spMkLst>
        </pc:spChg>
        <pc:spChg chg="add mod">
          <ac:chgData name="Wick, Felix" userId="85efb633-acf6-425d-a271-4f136bfa2fb0" providerId="ADAL" clId="{DACC29C2-A778-45C7-8543-4D646C639406}" dt="2025-03-17T15:21:42.532" v="21657" actId="164"/>
          <ac:spMkLst>
            <pc:docMk/>
            <pc:sldMk cId="878764903" sldId="647"/>
            <ac:spMk id="11" creationId="{765E20EA-1993-7C32-83ED-E89B6E0D5765}"/>
          </ac:spMkLst>
        </pc:spChg>
        <pc:spChg chg="add mod">
          <ac:chgData name="Wick, Felix" userId="85efb633-acf6-425d-a271-4f136bfa2fb0" providerId="ADAL" clId="{DACC29C2-A778-45C7-8543-4D646C639406}" dt="2025-03-03T10:58:55.511" v="7027" actId="14100"/>
          <ac:spMkLst>
            <pc:docMk/>
            <pc:sldMk cId="878764903" sldId="647"/>
            <ac:spMk id="12" creationId="{A0F107BA-60D5-C90D-5B5B-2493C8BA7C13}"/>
          </ac:spMkLst>
        </pc:spChg>
        <pc:spChg chg="add mod">
          <ac:chgData name="Wick, Felix" userId="85efb633-acf6-425d-a271-4f136bfa2fb0" providerId="ADAL" clId="{DACC29C2-A778-45C7-8543-4D646C639406}" dt="2025-03-17T15:20:22.719" v="21644" actId="14100"/>
          <ac:spMkLst>
            <pc:docMk/>
            <pc:sldMk cId="878764903" sldId="647"/>
            <ac:spMk id="17" creationId="{D201F7FE-D733-3237-98A1-E095BC344592}"/>
          </ac:spMkLst>
        </pc:spChg>
        <pc:grpChg chg="add mod">
          <ac:chgData name="Wick, Felix" userId="85efb633-acf6-425d-a271-4f136bfa2fb0" providerId="ADAL" clId="{DACC29C2-A778-45C7-8543-4D646C639406}" dt="2025-03-17T15:21:42.532" v="21657" actId="164"/>
          <ac:grpSpMkLst>
            <pc:docMk/>
            <pc:sldMk cId="878764903" sldId="647"/>
            <ac:grpSpMk id="13" creationId="{59F6314D-548B-7D6C-C9C2-B248AB74D90F}"/>
          </ac:grpSpMkLst>
        </pc:grpChg>
        <pc:picChg chg="add mod">
          <ac:chgData name="Wick, Felix" userId="85efb633-acf6-425d-a271-4f136bfa2fb0" providerId="ADAL" clId="{DACC29C2-A778-45C7-8543-4D646C639406}" dt="2025-03-17T15:20:03.557" v="21642" actId="1036"/>
          <ac:picMkLst>
            <pc:docMk/>
            <pc:sldMk cId="878764903" sldId="647"/>
            <ac:picMk id="6" creationId="{3506C07F-7EFF-0687-E183-7FADC745BA96}"/>
          </ac:picMkLst>
        </pc:picChg>
        <pc:picChg chg="add mod">
          <ac:chgData name="Wick, Felix" userId="85efb633-acf6-425d-a271-4f136bfa2fb0" providerId="ADAL" clId="{DACC29C2-A778-45C7-8543-4D646C639406}" dt="2025-03-03T10:58:12.190" v="6988" actId="1036"/>
          <ac:picMkLst>
            <pc:docMk/>
            <pc:sldMk cId="878764903" sldId="647"/>
            <ac:picMk id="7" creationId="{2E4B2A2C-84D7-65F1-A18D-889A8D57E518}"/>
          </ac:picMkLst>
        </pc:picChg>
        <pc:picChg chg="add mod">
          <ac:chgData name="Wick, Felix" userId="85efb633-acf6-425d-a271-4f136bfa2fb0" providerId="ADAL" clId="{DACC29C2-A778-45C7-8543-4D646C639406}" dt="2025-03-17T15:13:51.731" v="21618" actId="14100"/>
          <ac:picMkLst>
            <pc:docMk/>
            <pc:sldMk cId="878764903" sldId="647"/>
            <ac:picMk id="10" creationId="{A251072D-7978-1834-9F99-EC7F8B969685}"/>
          </ac:picMkLst>
        </pc:picChg>
        <pc:picChg chg="add mod ord">
          <ac:chgData name="Wick, Felix" userId="85efb633-acf6-425d-a271-4f136bfa2fb0" providerId="ADAL" clId="{DACC29C2-A778-45C7-8543-4D646C639406}" dt="2025-03-17T15:21:42.532" v="21657" actId="164"/>
          <ac:picMkLst>
            <pc:docMk/>
            <pc:sldMk cId="878764903" sldId="647"/>
            <ac:picMk id="10" creationId="{D6B998AB-63C1-DF6A-C56D-244F6D068886}"/>
          </ac:picMkLst>
        </pc:picChg>
        <pc:cxnChg chg="add mod">
          <ac:chgData name="Wick, Felix" userId="85efb633-acf6-425d-a271-4f136bfa2fb0" providerId="ADAL" clId="{DACC29C2-A778-45C7-8543-4D646C639406}" dt="2025-03-03T10:58:12.190" v="6988" actId="1036"/>
          <ac:cxnSpMkLst>
            <pc:docMk/>
            <pc:sldMk cId="878764903" sldId="647"/>
            <ac:cxnSpMk id="9" creationId="{8BDF137D-A14A-CD1F-E1FF-4445B1489D7F}"/>
          </ac:cxnSpMkLst>
        </pc:cxnChg>
        <pc:cxnChg chg="add mod">
          <ac:chgData name="Wick, Felix" userId="85efb633-acf6-425d-a271-4f136bfa2fb0" providerId="ADAL" clId="{DACC29C2-A778-45C7-8543-4D646C639406}" dt="2025-03-03T10:58:55.511" v="7027" actId="14100"/>
          <ac:cxnSpMkLst>
            <pc:docMk/>
            <pc:sldMk cId="878764903" sldId="647"/>
            <ac:cxnSpMk id="14" creationId="{5EF22EBF-9A26-F644-6BF4-D0E61D1EE0D2}"/>
          </ac:cxnSpMkLst>
        </pc:cxnChg>
        <pc:cxnChg chg="add">
          <ac:chgData name="Wick, Felix" userId="85efb633-acf6-425d-a271-4f136bfa2fb0" providerId="ADAL" clId="{DACC29C2-A778-45C7-8543-4D646C639406}" dt="2025-03-03T10:59:45.899" v="7065" actId="11529"/>
          <ac:cxnSpMkLst>
            <pc:docMk/>
            <pc:sldMk cId="878764903" sldId="647"/>
            <ac:cxnSpMk id="16" creationId="{F8032BC2-40BB-1172-BBC6-11E26F624602}"/>
          </ac:cxnSpMkLst>
        </pc:cxnChg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415339402" sldId="648"/>
        </pc:sldMkLst>
      </pc:sldChg>
      <pc:sldChg chg="ord">
        <pc:chgData name="Wick, Felix" userId="85efb633-acf6-425d-a271-4f136bfa2fb0" providerId="ADAL" clId="{DACC29C2-A778-45C7-8543-4D646C639406}" dt="2025-03-02T22:32:16.007" v="6372"/>
        <pc:sldMkLst>
          <pc:docMk/>
          <pc:sldMk cId="677017539" sldId="648"/>
        </pc:sldMkLst>
      </pc:sldChg>
      <pc:sldChg chg="new add del">
        <pc:chgData name="Wick, Felix" userId="85efb633-acf6-425d-a271-4f136bfa2fb0" providerId="ADAL" clId="{DACC29C2-A778-45C7-8543-4D646C639406}" dt="2025-02-28T23:27:01.373" v="4795" actId="680"/>
        <pc:sldMkLst>
          <pc:docMk/>
          <pc:sldMk cId="2625905582" sldId="648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3800957391" sldId="648"/>
        </pc:sldMkLst>
      </pc:sldChg>
      <pc:sldChg chg="modSp mod">
        <pc:chgData name="Wick, Felix" userId="85efb633-acf6-425d-a271-4f136bfa2fb0" providerId="ADAL" clId="{DACC29C2-A778-45C7-8543-4D646C639406}" dt="2025-03-11T13:27:38.023" v="15304" actId="20577"/>
        <pc:sldMkLst>
          <pc:docMk/>
          <pc:sldMk cId="2390545243" sldId="660"/>
        </pc:sldMkLst>
        <pc:spChg chg="mod">
          <ac:chgData name="Wick, Felix" userId="85efb633-acf6-425d-a271-4f136bfa2fb0" providerId="ADAL" clId="{DACC29C2-A778-45C7-8543-4D646C639406}" dt="2025-03-11T12:50:42.154" v="15178" actId="20577"/>
          <ac:spMkLst>
            <pc:docMk/>
            <pc:sldMk cId="2390545243" sldId="660"/>
            <ac:spMk id="2" creationId="{33DF21D9-FF5D-C3E5-303B-C7486233A2D3}"/>
          </ac:spMkLst>
        </pc:spChg>
        <pc:spChg chg="mod">
          <ac:chgData name="Wick, Felix" userId="85efb633-acf6-425d-a271-4f136bfa2fb0" providerId="ADAL" clId="{DACC29C2-A778-45C7-8543-4D646C639406}" dt="2025-03-11T13:27:38.023" v="15304" actId="20577"/>
          <ac:spMkLst>
            <pc:docMk/>
            <pc:sldMk cId="2390545243" sldId="660"/>
            <ac:spMk id="3" creationId="{2C9B8950-3962-3E65-657F-0D6D5FCC0917}"/>
          </ac:spMkLst>
        </pc:spChg>
        <pc:spChg chg="mod">
          <ac:chgData name="Wick, Felix" userId="85efb633-acf6-425d-a271-4f136bfa2fb0" providerId="ADAL" clId="{DACC29C2-A778-45C7-8543-4D646C639406}" dt="2025-03-11T07:29:56.439" v="13134" actId="14100"/>
          <ac:spMkLst>
            <pc:docMk/>
            <pc:sldMk cId="2390545243" sldId="660"/>
            <ac:spMk id="7" creationId="{97C37BBE-A31B-A747-6DD5-43852D4E8287}"/>
          </ac:spMkLst>
        </pc:spChg>
      </pc:sldChg>
      <pc:sldChg chg="modSp mod ord">
        <pc:chgData name="Wick, Felix" userId="85efb633-acf6-425d-a271-4f136bfa2fb0" providerId="ADAL" clId="{DACC29C2-A778-45C7-8543-4D646C639406}" dt="2025-03-04T20:38:50.067" v="9704" actId="20577"/>
        <pc:sldMkLst>
          <pc:docMk/>
          <pc:sldMk cId="2162971971" sldId="663"/>
        </pc:sldMkLst>
        <pc:spChg chg="mod">
          <ac:chgData name="Wick, Felix" userId="85efb633-acf6-425d-a271-4f136bfa2fb0" providerId="ADAL" clId="{DACC29C2-A778-45C7-8543-4D646C639406}" dt="2025-03-04T20:38:50.067" v="9704" actId="20577"/>
          <ac:spMkLst>
            <pc:docMk/>
            <pc:sldMk cId="2162971971" sldId="663"/>
            <ac:spMk id="3" creationId="{A1541331-1EA8-7121-4AB9-11E120F6A289}"/>
          </ac:spMkLst>
        </pc:spChg>
      </pc:sldChg>
      <pc:sldChg chg="modSp mod">
        <pc:chgData name="Wick, Felix" userId="85efb633-acf6-425d-a271-4f136bfa2fb0" providerId="ADAL" clId="{DACC29C2-A778-45C7-8543-4D646C639406}" dt="2025-03-04T20:47:47.074" v="9991" actId="1076"/>
        <pc:sldMkLst>
          <pc:docMk/>
          <pc:sldMk cId="3192814766" sldId="666"/>
        </pc:sldMkLst>
        <pc:spChg chg="mod">
          <ac:chgData name="Wick, Felix" userId="85efb633-acf6-425d-a271-4f136bfa2fb0" providerId="ADAL" clId="{DACC29C2-A778-45C7-8543-4D646C639406}" dt="2025-03-04T20:47:20.175" v="9986" actId="20577"/>
          <ac:spMkLst>
            <pc:docMk/>
            <pc:sldMk cId="3192814766" sldId="666"/>
            <ac:spMk id="3" creationId="{4AF7CAC1-B0A8-92C2-3452-AB74B587E806}"/>
          </ac:spMkLst>
        </pc:spChg>
        <pc:spChg chg="mod">
          <ac:chgData name="Wick, Felix" userId="85efb633-acf6-425d-a271-4f136bfa2fb0" providerId="ADAL" clId="{DACC29C2-A778-45C7-8543-4D646C639406}" dt="2025-03-04T20:47:43.186" v="9990" actId="1076"/>
          <ac:spMkLst>
            <pc:docMk/>
            <pc:sldMk cId="3192814766" sldId="666"/>
            <ac:spMk id="6" creationId="{5F576504-D693-F9BF-720C-104411398853}"/>
          </ac:spMkLst>
        </pc:spChg>
        <pc:spChg chg="mod">
          <ac:chgData name="Wick, Felix" userId="85efb633-acf6-425d-a271-4f136bfa2fb0" providerId="ADAL" clId="{DACC29C2-A778-45C7-8543-4D646C639406}" dt="2025-03-04T20:41:46.735" v="9803" actId="14100"/>
          <ac:spMkLst>
            <pc:docMk/>
            <pc:sldMk cId="3192814766" sldId="666"/>
            <ac:spMk id="11" creationId="{5BD97AA5-9CB7-75FA-29BE-77EB0B8E92C5}"/>
          </ac:spMkLst>
        </pc:spChg>
        <pc:picChg chg="mod">
          <ac:chgData name="Wick, Felix" userId="85efb633-acf6-425d-a271-4f136bfa2fb0" providerId="ADAL" clId="{DACC29C2-A778-45C7-8543-4D646C639406}" dt="2025-03-04T20:47:47.074" v="9991" actId="1076"/>
          <ac:picMkLst>
            <pc:docMk/>
            <pc:sldMk cId="3192814766" sldId="666"/>
            <ac:picMk id="5" creationId="{F94ED2C2-C648-CEE3-EA1E-E052B3F3F2CF}"/>
          </ac:picMkLst>
        </pc:picChg>
      </pc:sldChg>
      <pc:sldChg chg="delSp modSp mod">
        <pc:chgData name="Wick, Felix" userId="85efb633-acf6-425d-a271-4f136bfa2fb0" providerId="ADAL" clId="{DACC29C2-A778-45C7-8543-4D646C639406}" dt="2025-03-04T20:41:02.760" v="9801" actId="1076"/>
        <pc:sldMkLst>
          <pc:docMk/>
          <pc:sldMk cId="4093813947" sldId="667"/>
        </pc:sldMkLst>
        <pc:spChg chg="mod">
          <ac:chgData name="Wick, Felix" userId="85efb633-acf6-425d-a271-4f136bfa2fb0" providerId="ADAL" clId="{DACC29C2-A778-45C7-8543-4D646C639406}" dt="2025-03-04T20:41:02.760" v="9801" actId="1076"/>
          <ac:spMkLst>
            <pc:docMk/>
            <pc:sldMk cId="4093813947" sldId="667"/>
            <ac:spMk id="11" creationId="{9ABA6C7F-DF95-6A7E-1CB7-270F51FC54F8}"/>
          </ac:spMkLst>
        </pc:spChg>
        <pc:grpChg chg="mod">
          <ac:chgData name="Wick, Felix" userId="85efb633-acf6-425d-a271-4f136bfa2fb0" providerId="ADAL" clId="{DACC29C2-A778-45C7-8543-4D646C639406}" dt="2025-03-04T20:40:59.351" v="9800" actId="1076"/>
          <ac:grpSpMkLst>
            <pc:docMk/>
            <pc:sldMk cId="4093813947" sldId="667"/>
            <ac:grpSpMk id="10" creationId="{8BB9F430-1E54-F6C3-BAED-959D781F77EE}"/>
          </ac:grpSpMkLst>
        </pc:grpChg>
      </pc:sldChg>
      <pc:sldChg chg="modSp mod">
        <pc:chgData name="Wick, Felix" userId="85efb633-acf6-425d-a271-4f136bfa2fb0" providerId="ADAL" clId="{DACC29C2-A778-45C7-8543-4D646C639406}" dt="2025-03-11T08:46:39.562" v="13520" actId="20577"/>
        <pc:sldMkLst>
          <pc:docMk/>
          <pc:sldMk cId="4055136420" sldId="672"/>
        </pc:sldMkLst>
        <pc:spChg chg="mod">
          <ac:chgData name="Wick, Felix" userId="85efb633-acf6-425d-a271-4f136bfa2fb0" providerId="ADAL" clId="{DACC29C2-A778-45C7-8543-4D646C639406}" dt="2025-03-11T08:46:39.562" v="13520" actId="20577"/>
          <ac:spMkLst>
            <pc:docMk/>
            <pc:sldMk cId="4055136420" sldId="672"/>
            <ac:spMk id="3" creationId="{8F702A78-E7E1-8AB3-28CF-DF22B7BBE8E0}"/>
          </ac:spMkLst>
        </pc:spChg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1813665606" sldId="673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1893516341" sldId="673"/>
        </pc:sldMkLst>
      </pc:sldChg>
      <pc:sldChg chg="del">
        <pc:chgData name="Wick, Felix" userId="85efb633-acf6-425d-a271-4f136bfa2fb0" providerId="ADAL" clId="{DACC29C2-A778-45C7-8543-4D646C639406}" dt="2025-03-02T22:33:25.244" v="6373" actId="2696"/>
        <pc:sldMkLst>
          <pc:docMk/>
          <pc:sldMk cId="3283369607" sldId="673"/>
        </pc:sldMkLst>
      </pc:sldChg>
      <pc:sldChg chg="modSp mod ord">
        <pc:chgData name="Wick, Felix" userId="85efb633-acf6-425d-a271-4f136bfa2fb0" providerId="ADAL" clId="{DACC29C2-A778-45C7-8543-4D646C639406}" dt="2025-03-04T20:35:44.229" v="9579" actId="20577"/>
        <pc:sldMkLst>
          <pc:docMk/>
          <pc:sldMk cId="4251077668" sldId="673"/>
        </pc:sldMkLst>
        <pc:spChg chg="mod">
          <ac:chgData name="Wick, Felix" userId="85efb633-acf6-425d-a271-4f136bfa2fb0" providerId="ADAL" clId="{DACC29C2-A778-45C7-8543-4D646C639406}" dt="2025-03-04T20:34:33.659" v="9462" actId="20577"/>
          <ac:spMkLst>
            <pc:docMk/>
            <pc:sldMk cId="4251077668" sldId="673"/>
            <ac:spMk id="3" creationId="{2E49B127-C9F3-B448-BA96-B8B57FF80309}"/>
          </ac:spMkLst>
        </pc:spChg>
        <pc:spChg chg="mod">
          <ac:chgData name="Wick, Felix" userId="85efb633-acf6-425d-a271-4f136bfa2fb0" providerId="ADAL" clId="{DACC29C2-A778-45C7-8543-4D646C639406}" dt="2025-03-04T20:35:44.229" v="9579" actId="20577"/>
          <ac:spMkLst>
            <pc:docMk/>
            <pc:sldMk cId="4251077668" sldId="673"/>
            <ac:spMk id="5" creationId="{FE647773-77AB-D9E6-EB9E-5DB0C0847F54}"/>
          </ac:spMkLst>
        </pc:spChg>
        <pc:cxnChg chg="mod">
          <ac:chgData name="Wick, Felix" userId="85efb633-acf6-425d-a271-4f136bfa2fb0" providerId="ADAL" clId="{DACC29C2-A778-45C7-8543-4D646C639406}" dt="2025-03-04T20:35:37.908" v="9577" actId="1038"/>
          <ac:cxnSpMkLst>
            <pc:docMk/>
            <pc:sldMk cId="4251077668" sldId="673"/>
            <ac:cxnSpMk id="7" creationId="{3DDE650F-67C6-DDBF-3A4B-79E831C2EE45}"/>
          </ac:cxnSpMkLst>
        </pc:cxnChg>
      </pc:sldChg>
      <pc:sldChg chg="addSp delSp modSp mod ord">
        <pc:chgData name="Wick, Felix" userId="85efb633-acf6-425d-a271-4f136bfa2fb0" providerId="ADAL" clId="{DACC29C2-A778-45C7-8543-4D646C639406}" dt="2025-03-13T10:52:23.397" v="21387" actId="20577"/>
        <pc:sldMkLst>
          <pc:docMk/>
          <pc:sldMk cId="1746448134" sldId="675"/>
        </pc:sldMkLst>
        <pc:spChg chg="mod">
          <ac:chgData name="Wick, Felix" userId="85efb633-acf6-425d-a271-4f136bfa2fb0" providerId="ADAL" clId="{DACC29C2-A778-45C7-8543-4D646C639406}" dt="2025-03-13T10:52:23.397" v="21387" actId="20577"/>
          <ac:spMkLst>
            <pc:docMk/>
            <pc:sldMk cId="1746448134" sldId="675"/>
            <ac:spMk id="2" creationId="{68E39D48-8CC9-D2AC-40B6-41BC30D8D88F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1" creationId="{BC546D8C-B4E8-0205-41DD-80D24C4EF046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2" creationId="{1C9C8443-863C-0D5E-F9CA-AAA028A0B5FD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3" creationId="{54FE7DE3-071C-B48C-07B1-979A7B97AF6B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4" creationId="{6D7D3177-DAF4-108D-24ED-F752323DBF8D}"/>
          </ac:spMkLst>
        </pc:spChg>
        <pc:picChg chg="add mod">
          <ac:chgData name="Wick, Felix" userId="85efb633-acf6-425d-a271-4f136bfa2fb0" providerId="ADAL" clId="{DACC29C2-A778-45C7-8543-4D646C639406}" dt="2025-03-13T10:50:50.827" v="21334" actId="1038"/>
          <ac:picMkLst>
            <pc:docMk/>
            <pc:sldMk cId="1746448134" sldId="675"/>
            <ac:picMk id="7" creationId="{60FC894E-70C0-A954-E1C5-0B11260A3791}"/>
          </ac:picMkLst>
        </pc:picChg>
        <pc:picChg chg="mod">
          <ac:chgData name="Wick, Felix" userId="85efb633-acf6-425d-a271-4f136bfa2fb0" providerId="ADAL" clId="{DACC29C2-A778-45C7-8543-4D646C639406}" dt="2025-03-13T10:50:50.827" v="21334" actId="1038"/>
          <ac:picMkLst>
            <pc:docMk/>
            <pc:sldMk cId="1746448134" sldId="675"/>
            <ac:picMk id="8" creationId="{65F25B58-3286-741E-95B6-ECD05D1E5144}"/>
          </ac:picMkLst>
        </pc:picChg>
        <pc:picChg chg="mod">
          <ac:chgData name="Wick, Felix" userId="85efb633-acf6-425d-a271-4f136bfa2fb0" providerId="ADAL" clId="{DACC29C2-A778-45C7-8543-4D646C639406}" dt="2025-03-13T10:50:50.827" v="21334" actId="1038"/>
          <ac:picMkLst>
            <pc:docMk/>
            <pc:sldMk cId="1746448134" sldId="675"/>
            <ac:picMk id="10" creationId="{818D47AD-B14B-90FF-3DA1-29898B909DF1}"/>
          </ac:picMkLst>
        </pc:picChg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30138593" sldId="676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1732648581" sldId="676"/>
        </pc:sldMkLst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235530104" sldId="677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1493900073" sldId="677"/>
        </pc:sldMkLst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1885342948" sldId="678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2221649355" sldId="678"/>
        </pc:sldMkLst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2241006360" sldId="679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3099308310" sldId="679"/>
        </pc:sldMkLst>
      </pc:sldChg>
      <pc:sldChg chg="modSp mod">
        <pc:chgData name="Wick, Felix" userId="85efb633-acf6-425d-a271-4f136bfa2fb0" providerId="ADAL" clId="{DACC29C2-A778-45C7-8543-4D646C639406}" dt="2025-03-04T20:40:19.427" v="9799" actId="20577"/>
        <pc:sldMkLst>
          <pc:docMk/>
          <pc:sldMk cId="1466894879" sldId="681"/>
        </pc:sldMkLst>
        <pc:spChg chg="mod">
          <ac:chgData name="Wick, Felix" userId="85efb633-acf6-425d-a271-4f136bfa2fb0" providerId="ADAL" clId="{DACC29C2-A778-45C7-8543-4D646C639406}" dt="2025-03-04T20:40:19.427" v="9799" actId="20577"/>
          <ac:spMkLst>
            <pc:docMk/>
            <pc:sldMk cId="1466894879" sldId="681"/>
            <ac:spMk id="3" creationId="{EF16A17F-5976-A798-3A51-2C69A51CAB8D}"/>
          </ac:spMkLst>
        </pc:spChg>
      </pc:sldChg>
      <pc:sldChg chg="modSp mod">
        <pc:chgData name="Wick, Felix" userId="85efb633-acf6-425d-a271-4f136bfa2fb0" providerId="ADAL" clId="{DACC29C2-A778-45C7-8543-4D646C639406}" dt="2025-03-04T20:46:26.872" v="9982" actId="20577"/>
        <pc:sldMkLst>
          <pc:docMk/>
          <pc:sldMk cId="1858057535" sldId="682"/>
        </pc:sldMkLst>
        <pc:spChg chg="mod">
          <ac:chgData name="Wick, Felix" userId="85efb633-acf6-425d-a271-4f136bfa2fb0" providerId="ADAL" clId="{DACC29C2-A778-45C7-8543-4D646C639406}" dt="2025-03-04T20:46:26.872" v="9982" actId="20577"/>
          <ac:spMkLst>
            <pc:docMk/>
            <pc:sldMk cId="1858057535" sldId="682"/>
            <ac:spMk id="3" creationId="{B5CB39B5-6523-02D9-3D27-550AE049CC78}"/>
          </ac:spMkLst>
        </pc:spChg>
      </pc:sldChg>
      <pc:sldChg chg="del">
        <pc:chgData name="Wick, Felix" userId="85efb633-acf6-425d-a271-4f136bfa2fb0" providerId="ADAL" clId="{DACC29C2-A778-45C7-8543-4D646C639406}" dt="2025-03-11T07:41:44.707" v="13162" actId="47"/>
        <pc:sldMkLst>
          <pc:docMk/>
          <pc:sldMk cId="2558699749" sldId="686"/>
        </pc:sldMkLst>
      </pc:sldChg>
      <pc:sldChg chg="del">
        <pc:chgData name="Wick, Felix" userId="85efb633-acf6-425d-a271-4f136bfa2fb0" providerId="ADAL" clId="{DACC29C2-A778-45C7-8543-4D646C639406}" dt="2025-03-11T07:41:50.463" v="13165" actId="47"/>
        <pc:sldMkLst>
          <pc:docMk/>
          <pc:sldMk cId="2453211845" sldId="687"/>
        </pc:sldMkLst>
      </pc:sldChg>
      <pc:sldChg chg="del">
        <pc:chgData name="Wick, Felix" userId="85efb633-acf6-425d-a271-4f136bfa2fb0" providerId="ADAL" clId="{DACC29C2-A778-45C7-8543-4D646C639406}" dt="2025-03-11T07:41:48.548" v="13164" actId="47"/>
        <pc:sldMkLst>
          <pc:docMk/>
          <pc:sldMk cId="1938744512" sldId="689"/>
        </pc:sldMkLst>
      </pc:sldChg>
      <pc:sldChg chg="modSp del mod">
        <pc:chgData name="Wick, Felix" userId="85efb633-acf6-425d-a271-4f136bfa2fb0" providerId="ADAL" clId="{DACC29C2-A778-45C7-8543-4D646C639406}" dt="2025-03-11T08:54:04.448" v="13817" actId="1035"/>
        <pc:sldMkLst>
          <pc:docMk/>
          <pc:sldMk cId="1856691976" sldId="691"/>
        </pc:sldMkLst>
        <pc:spChg chg="mod">
          <ac:chgData name="Wick, Felix" userId="85efb633-acf6-425d-a271-4f136bfa2fb0" providerId="ADAL" clId="{DACC29C2-A778-45C7-8543-4D646C639406}" dt="2025-03-11T08:50:37.148" v="13641" actId="20577"/>
          <ac:spMkLst>
            <pc:docMk/>
            <pc:sldMk cId="1856691976" sldId="691"/>
            <ac:spMk id="2" creationId="{A7474060-D643-327D-CF77-8F9DDCB4F7E7}"/>
          </ac:spMkLst>
        </pc:spChg>
        <pc:spChg chg="mod">
          <ac:chgData name="Wick, Felix" userId="85efb633-acf6-425d-a271-4f136bfa2fb0" providerId="ADAL" clId="{DACC29C2-A778-45C7-8543-4D646C639406}" dt="2025-03-11T08:53:16.805" v="13738" actId="20577"/>
          <ac:spMkLst>
            <pc:docMk/>
            <pc:sldMk cId="1856691976" sldId="691"/>
            <ac:spMk id="3" creationId="{CCF557F2-0176-DBF3-CB5B-215160025D8D}"/>
          </ac:spMkLst>
        </pc:spChg>
        <pc:spChg chg="mod">
          <ac:chgData name="Wick, Felix" userId="85efb633-acf6-425d-a271-4f136bfa2fb0" providerId="ADAL" clId="{DACC29C2-A778-45C7-8543-4D646C639406}" dt="2025-03-11T08:53:58.991" v="13802" actId="1038"/>
          <ac:spMkLst>
            <pc:docMk/>
            <pc:sldMk cId="1856691976" sldId="691"/>
            <ac:spMk id="9" creationId="{5A54FEA7-9ED6-E840-E364-2E213A78E49D}"/>
          </ac:spMkLst>
        </pc:spChg>
        <pc:picChg chg="mod">
          <ac:chgData name="Wick, Felix" userId="85efb633-acf6-425d-a271-4f136bfa2fb0" providerId="ADAL" clId="{DACC29C2-A778-45C7-8543-4D646C639406}" dt="2025-03-11T08:53:52.322" v="13770" actId="1035"/>
          <ac:picMkLst>
            <pc:docMk/>
            <pc:sldMk cId="1856691976" sldId="691"/>
            <ac:picMk id="6" creationId="{840CCB4E-F027-677F-EDFA-C4441AC82ED8}"/>
          </ac:picMkLst>
        </pc:picChg>
        <pc:picChg chg="mod">
          <ac:chgData name="Wick, Felix" userId="85efb633-acf6-425d-a271-4f136bfa2fb0" providerId="ADAL" clId="{DACC29C2-A778-45C7-8543-4D646C639406}" dt="2025-03-11T08:54:04.448" v="13817" actId="1035"/>
          <ac:picMkLst>
            <pc:docMk/>
            <pc:sldMk cId="1856691976" sldId="691"/>
            <ac:picMk id="8" creationId="{B4258170-24A4-C1F9-98F7-CB068AFFAF7A}"/>
          </ac:picMkLst>
        </pc:picChg>
      </pc:sldChg>
      <pc:sldChg chg="ord">
        <pc:chgData name="Wick, Felix" userId="85efb633-acf6-425d-a271-4f136bfa2fb0" providerId="ADAL" clId="{DACC29C2-A778-45C7-8543-4D646C639406}" dt="2025-03-13T10:45:18.609" v="21238"/>
        <pc:sldMkLst>
          <pc:docMk/>
          <pc:sldMk cId="1609967323" sldId="696"/>
        </pc:sldMkLst>
      </pc:sldChg>
      <pc:sldChg chg="modSp mod">
        <pc:chgData name="Wick, Felix" userId="85efb633-acf6-425d-a271-4f136bfa2fb0" providerId="ADAL" clId="{DACC29C2-A778-45C7-8543-4D646C639406}" dt="2025-03-03T22:53:00.529" v="8709" actId="255"/>
        <pc:sldMkLst>
          <pc:docMk/>
          <pc:sldMk cId="4130628079" sldId="698"/>
        </pc:sldMkLst>
        <pc:spChg chg="mod">
          <ac:chgData name="Wick, Felix" userId="85efb633-acf6-425d-a271-4f136bfa2fb0" providerId="ADAL" clId="{DACC29C2-A778-45C7-8543-4D646C639406}" dt="2025-03-03T22:53:00.529" v="8709" actId="255"/>
          <ac:spMkLst>
            <pc:docMk/>
            <pc:sldMk cId="4130628079" sldId="698"/>
            <ac:spMk id="2" creationId="{A4C1154B-162F-0991-56C4-5E4A38B650E5}"/>
          </ac:spMkLst>
        </pc:spChg>
      </pc:sldChg>
      <pc:sldChg chg="addSp modSp mod">
        <pc:chgData name="Wick, Felix" userId="85efb633-acf6-425d-a271-4f136bfa2fb0" providerId="ADAL" clId="{DACC29C2-A778-45C7-8543-4D646C639406}" dt="2025-03-11T07:24:21.690" v="13031" actId="20577"/>
        <pc:sldMkLst>
          <pc:docMk/>
          <pc:sldMk cId="2216886540" sldId="701"/>
        </pc:sldMkLst>
        <pc:spChg chg="mod">
          <ac:chgData name="Wick, Felix" userId="85efb633-acf6-425d-a271-4f136bfa2fb0" providerId="ADAL" clId="{DACC29C2-A778-45C7-8543-4D646C639406}" dt="2025-03-11T07:24:05.791" v="13000" actId="20577"/>
          <ac:spMkLst>
            <pc:docMk/>
            <pc:sldMk cId="2216886540" sldId="701"/>
            <ac:spMk id="2" creationId="{F6F36378-B0E8-0A6A-B222-A7BCF6313A9E}"/>
          </ac:spMkLst>
        </pc:spChg>
        <pc:spChg chg="mod">
          <ac:chgData name="Wick, Felix" userId="85efb633-acf6-425d-a271-4f136bfa2fb0" providerId="ADAL" clId="{DACC29C2-A778-45C7-8543-4D646C639406}" dt="2025-03-11T07:24:21.690" v="13031" actId="20577"/>
          <ac:spMkLst>
            <pc:docMk/>
            <pc:sldMk cId="2216886540" sldId="701"/>
            <ac:spMk id="3" creationId="{FB64026C-6524-7C3F-3776-92D2088973C0}"/>
          </ac:spMkLst>
        </pc:spChg>
        <pc:spChg chg="add mod">
          <ac:chgData name="Wick, Felix" userId="85efb633-acf6-425d-a271-4f136bfa2fb0" providerId="ADAL" clId="{DACC29C2-A778-45C7-8543-4D646C639406}" dt="2025-03-03T22:44:25.952" v="8601" actId="5793"/>
          <ac:spMkLst>
            <pc:docMk/>
            <pc:sldMk cId="2216886540" sldId="701"/>
            <ac:spMk id="5" creationId="{958EAC5D-631B-BA7D-C855-C118147FD865}"/>
          </ac:spMkLst>
        </pc:spChg>
        <pc:cxnChg chg="add">
          <ac:chgData name="Wick, Felix" userId="85efb633-acf6-425d-a271-4f136bfa2fb0" providerId="ADAL" clId="{DACC29C2-A778-45C7-8543-4D646C639406}" dt="2025-03-03T22:40:04.443" v="8504" actId="11529"/>
          <ac:cxnSpMkLst>
            <pc:docMk/>
            <pc:sldMk cId="2216886540" sldId="701"/>
            <ac:cxnSpMk id="7" creationId="{33DB61C5-AEC3-8483-6A04-DA5478770F33}"/>
          </ac:cxnSpMkLst>
        </pc:cxnChg>
      </pc:sldChg>
      <pc:sldChg chg="addSp modSp mod">
        <pc:chgData name="Wick, Felix" userId="85efb633-acf6-425d-a271-4f136bfa2fb0" providerId="ADAL" clId="{DACC29C2-A778-45C7-8543-4D646C639406}" dt="2025-03-14T20:36:45.579" v="21613" actId="20577"/>
        <pc:sldMkLst>
          <pc:docMk/>
          <pc:sldMk cId="3289510705" sldId="702"/>
        </pc:sldMkLst>
        <pc:spChg chg="mod">
          <ac:chgData name="Wick, Felix" userId="85efb633-acf6-425d-a271-4f136bfa2fb0" providerId="ADAL" clId="{DACC29C2-A778-45C7-8543-4D646C639406}" dt="2025-03-11T13:19:28.235" v="15273" actId="20577"/>
          <ac:spMkLst>
            <pc:docMk/>
            <pc:sldMk cId="3289510705" sldId="702"/>
            <ac:spMk id="2" creationId="{34EBBB3A-DCB1-2615-9422-36886541982C}"/>
          </ac:spMkLst>
        </pc:spChg>
        <pc:spChg chg="mod">
          <ac:chgData name="Wick, Felix" userId="85efb633-acf6-425d-a271-4f136bfa2fb0" providerId="ADAL" clId="{DACC29C2-A778-45C7-8543-4D646C639406}" dt="2025-03-14T20:36:45.579" v="21613" actId="20577"/>
          <ac:spMkLst>
            <pc:docMk/>
            <pc:sldMk cId="3289510705" sldId="702"/>
            <ac:spMk id="3" creationId="{208ADB79-8970-5316-EAF4-3D55E9F0F19A}"/>
          </ac:spMkLst>
        </pc:spChg>
        <pc:spChg chg="add mod">
          <ac:chgData name="Wick, Felix" userId="85efb633-acf6-425d-a271-4f136bfa2fb0" providerId="ADAL" clId="{DACC29C2-A778-45C7-8543-4D646C639406}" dt="2025-03-11T22:27:36.850" v="17481" actId="1076"/>
          <ac:spMkLst>
            <pc:docMk/>
            <pc:sldMk cId="3289510705" sldId="702"/>
            <ac:spMk id="11" creationId="{B608CB48-7DC8-E5DE-2B1C-FFC8415110A1}"/>
          </ac:spMkLst>
        </pc:spChg>
        <pc:spChg chg="add mod">
          <ac:chgData name="Wick, Felix" userId="85efb633-acf6-425d-a271-4f136bfa2fb0" providerId="ADAL" clId="{DACC29C2-A778-45C7-8543-4D646C639406}" dt="2025-03-11T22:31:29.996" v="17561" actId="1076"/>
          <ac:spMkLst>
            <pc:docMk/>
            <pc:sldMk cId="3289510705" sldId="702"/>
            <ac:spMk id="12" creationId="{C269F4AA-E0AB-42BB-442C-F48675ADE684}"/>
          </ac:spMkLst>
        </pc:spChg>
        <pc:picChg chg="add mod">
          <ac:chgData name="Wick, Felix" userId="85efb633-acf6-425d-a271-4f136bfa2fb0" providerId="ADAL" clId="{DACC29C2-A778-45C7-8543-4D646C639406}" dt="2025-03-11T22:20:58.039" v="17394" actId="1076"/>
          <ac:picMkLst>
            <pc:docMk/>
            <pc:sldMk cId="3289510705" sldId="702"/>
            <ac:picMk id="5" creationId="{027159FC-CE30-6324-7380-EFADE2A01EC4}"/>
          </ac:picMkLst>
        </pc:picChg>
        <pc:picChg chg="add mod">
          <ac:chgData name="Wick, Felix" userId="85efb633-acf6-425d-a271-4f136bfa2fb0" providerId="ADAL" clId="{DACC29C2-A778-45C7-8543-4D646C639406}" dt="2025-03-11T22:20:46.101" v="17392" actId="1076"/>
          <ac:picMkLst>
            <pc:docMk/>
            <pc:sldMk cId="3289510705" sldId="702"/>
            <ac:picMk id="8" creationId="{0B5E3505-9A4C-CE9F-3121-5CFA439BCC34}"/>
          </ac:picMkLst>
        </pc:picChg>
        <pc:picChg chg="add mod">
          <ac:chgData name="Wick, Felix" userId="85efb633-acf6-425d-a271-4f136bfa2fb0" providerId="ADAL" clId="{DACC29C2-A778-45C7-8543-4D646C639406}" dt="2025-03-11T22:25:59.581" v="17446" actId="1076"/>
          <ac:picMkLst>
            <pc:docMk/>
            <pc:sldMk cId="3289510705" sldId="702"/>
            <ac:picMk id="10" creationId="{F6E39D39-3725-E61F-BE80-5F93CB489E45}"/>
          </ac:picMkLst>
        </pc:picChg>
      </pc:sldChg>
      <pc:sldChg chg="del">
        <pc:chgData name="Wick, Felix" userId="85efb633-acf6-425d-a271-4f136bfa2fb0" providerId="ADAL" clId="{DACC29C2-A778-45C7-8543-4D646C639406}" dt="2025-03-11T07:41:56.197" v="13167" actId="47"/>
        <pc:sldMkLst>
          <pc:docMk/>
          <pc:sldMk cId="2464825602" sldId="703"/>
        </pc:sldMkLst>
      </pc:sldChg>
      <pc:sldChg chg="addSp delSp modSp mod modClrScheme chgLayout">
        <pc:chgData name="Wick, Felix" userId="85efb633-acf6-425d-a271-4f136bfa2fb0" providerId="ADAL" clId="{DACC29C2-A778-45C7-8543-4D646C639406}" dt="2025-03-09T22:08:54.216" v="12052" actId="11529"/>
        <pc:sldMkLst>
          <pc:docMk/>
          <pc:sldMk cId="454529464" sldId="704"/>
        </pc:sldMkLst>
        <pc:spChg chg="mod ord">
          <ac:chgData name="Wick, Felix" userId="85efb633-acf6-425d-a271-4f136bfa2fb0" providerId="ADAL" clId="{DACC29C2-A778-45C7-8543-4D646C639406}" dt="2025-03-09T22:00:19.989" v="11903" actId="700"/>
          <ac:spMkLst>
            <pc:docMk/>
            <pc:sldMk cId="454529464" sldId="704"/>
            <ac:spMk id="4" creationId="{B22F4314-ADE6-4850-AD9C-A97E3BB61239}"/>
          </ac:spMkLst>
        </pc:spChg>
        <pc:spChg chg="add mod ord">
          <ac:chgData name="Wick, Felix" userId="85efb633-acf6-425d-a271-4f136bfa2fb0" providerId="ADAL" clId="{DACC29C2-A778-45C7-8543-4D646C639406}" dt="2025-03-09T22:05:52.928" v="12029" actId="20577"/>
          <ac:spMkLst>
            <pc:docMk/>
            <pc:sldMk cId="454529464" sldId="704"/>
            <ac:spMk id="5" creationId="{6EE8D4DB-3F39-79FD-DD1F-87AC1D9FA82C}"/>
          </ac:spMkLst>
        </pc:spChg>
        <pc:spChg chg="add mod">
          <ac:chgData name="Wick, Felix" userId="85efb633-acf6-425d-a271-4f136bfa2fb0" providerId="ADAL" clId="{DACC29C2-A778-45C7-8543-4D646C639406}" dt="2025-03-09T22:08:48.485" v="12051" actId="1076"/>
          <ac:spMkLst>
            <pc:docMk/>
            <pc:sldMk cId="454529464" sldId="704"/>
            <ac:spMk id="6" creationId="{CA3567F9-DDCA-3349-980F-F9F466E27B4F}"/>
          </ac:spMkLst>
        </pc:spChg>
        <pc:spChg chg="mod">
          <ac:chgData name="Wick, Felix" userId="85efb633-acf6-425d-a271-4f136bfa2fb0" providerId="ADAL" clId="{DACC29C2-A778-45C7-8543-4D646C639406}" dt="2025-03-09T22:01:25.857" v="11948" actId="1076"/>
          <ac:spMkLst>
            <pc:docMk/>
            <pc:sldMk cId="454529464" sldId="704"/>
            <ac:spMk id="9" creationId="{387EF6F9-539B-18EB-98A0-5324F809E7C5}"/>
          </ac:spMkLst>
        </pc:spChg>
        <pc:spChg chg="mod ord">
          <ac:chgData name="Wick, Felix" userId="85efb633-acf6-425d-a271-4f136bfa2fb0" providerId="ADAL" clId="{DACC29C2-A778-45C7-8543-4D646C639406}" dt="2025-03-09T22:00:19.989" v="11903" actId="700"/>
          <ac:spMkLst>
            <pc:docMk/>
            <pc:sldMk cId="454529464" sldId="704"/>
            <ac:spMk id="10" creationId="{6B4D05B4-9298-166A-C0E9-0495CD38A12F}"/>
          </ac:spMkLst>
        </pc:spChg>
        <pc:picChg chg="mod">
          <ac:chgData name="Wick, Felix" userId="85efb633-acf6-425d-a271-4f136bfa2fb0" providerId="ADAL" clId="{DACC29C2-A778-45C7-8543-4D646C639406}" dt="2025-03-09T22:01:23.648" v="11947" actId="1076"/>
          <ac:picMkLst>
            <pc:docMk/>
            <pc:sldMk cId="454529464" sldId="704"/>
            <ac:picMk id="8" creationId="{4972010E-70A5-006D-066A-0A9627C73FF7}"/>
          </ac:picMkLst>
        </pc:picChg>
        <pc:cxnChg chg="add">
          <ac:chgData name="Wick, Felix" userId="85efb633-acf6-425d-a271-4f136bfa2fb0" providerId="ADAL" clId="{DACC29C2-A778-45C7-8543-4D646C639406}" dt="2025-03-09T22:08:54.216" v="12052" actId="11529"/>
          <ac:cxnSpMkLst>
            <pc:docMk/>
            <pc:sldMk cId="454529464" sldId="704"/>
            <ac:cxnSpMk id="11" creationId="{216D218A-5E74-F5B0-455F-ABBFD024D784}"/>
          </ac:cxnSpMkLst>
        </pc:cxnChg>
      </pc:sldChg>
      <pc:sldChg chg="modSp mod">
        <pc:chgData name="Wick, Felix" userId="85efb633-acf6-425d-a271-4f136bfa2fb0" providerId="ADAL" clId="{DACC29C2-A778-45C7-8543-4D646C639406}" dt="2025-03-03T22:22:37.295" v="8270" actId="1076"/>
        <pc:sldMkLst>
          <pc:docMk/>
          <pc:sldMk cId="1391828573" sldId="720"/>
        </pc:sldMkLst>
        <pc:spChg chg="mod">
          <ac:chgData name="Wick, Felix" userId="85efb633-acf6-425d-a271-4f136bfa2fb0" providerId="ADAL" clId="{DACC29C2-A778-45C7-8543-4D646C639406}" dt="2025-03-03T22:22:37.295" v="8270" actId="1076"/>
          <ac:spMkLst>
            <pc:docMk/>
            <pc:sldMk cId="1391828573" sldId="720"/>
            <ac:spMk id="8" creationId="{38CF96E7-6D06-ED32-E110-4F1266FFBAFA}"/>
          </ac:spMkLst>
        </pc:spChg>
      </pc:sldChg>
      <pc:sldChg chg="del">
        <pc:chgData name="Wick, Felix" userId="85efb633-acf6-425d-a271-4f136bfa2fb0" providerId="ADAL" clId="{DACC29C2-A778-45C7-8543-4D646C639406}" dt="2025-03-03T22:37:12.298" v="8432" actId="47"/>
        <pc:sldMkLst>
          <pc:docMk/>
          <pc:sldMk cId="2659463880" sldId="724"/>
        </pc:sldMkLst>
      </pc:sldChg>
      <pc:sldChg chg="ord">
        <pc:chgData name="Wick, Felix" userId="85efb633-acf6-425d-a271-4f136bfa2fb0" providerId="ADAL" clId="{DACC29C2-A778-45C7-8543-4D646C639406}" dt="2025-03-02T22:57:36.300" v="6715"/>
        <pc:sldMkLst>
          <pc:docMk/>
          <pc:sldMk cId="1958085833" sldId="725"/>
        </pc:sldMkLst>
      </pc:sldChg>
      <pc:sldChg chg="modSp mod">
        <pc:chgData name="Wick, Felix" userId="85efb633-acf6-425d-a271-4f136bfa2fb0" providerId="ADAL" clId="{DACC29C2-A778-45C7-8543-4D646C639406}" dt="2025-03-11T18:46:13.747" v="15526" actId="113"/>
        <pc:sldMkLst>
          <pc:docMk/>
          <pc:sldMk cId="3003016299" sldId="726"/>
        </pc:sldMkLst>
        <pc:spChg chg="mod">
          <ac:chgData name="Wick, Felix" userId="85efb633-acf6-425d-a271-4f136bfa2fb0" providerId="ADAL" clId="{DACC29C2-A778-45C7-8543-4D646C639406}" dt="2025-03-04T21:16:25.686" v="10843" actId="20577"/>
          <ac:spMkLst>
            <pc:docMk/>
            <pc:sldMk cId="3003016299" sldId="726"/>
            <ac:spMk id="2" creationId="{1CB11FAF-B273-FCEA-27E6-8902947A3120}"/>
          </ac:spMkLst>
        </pc:spChg>
        <pc:spChg chg="mod">
          <ac:chgData name="Wick, Felix" userId="85efb633-acf6-425d-a271-4f136bfa2fb0" providerId="ADAL" clId="{DACC29C2-A778-45C7-8543-4D646C639406}" dt="2025-03-11T18:46:13.747" v="15526" actId="113"/>
          <ac:spMkLst>
            <pc:docMk/>
            <pc:sldMk cId="3003016299" sldId="726"/>
            <ac:spMk id="3" creationId="{E5D56B12-BEFF-3151-AEC6-083D87CD26A5}"/>
          </ac:spMkLst>
        </pc:spChg>
      </pc:sldChg>
      <pc:sldChg chg="addSp delSp modSp mod ord">
        <pc:chgData name="Wick, Felix" userId="85efb633-acf6-425d-a271-4f136bfa2fb0" providerId="ADAL" clId="{DACC29C2-A778-45C7-8543-4D646C639406}" dt="2025-03-04T21:08:14.468" v="10725" actId="14100"/>
        <pc:sldMkLst>
          <pc:docMk/>
          <pc:sldMk cId="4273005002" sldId="727"/>
        </pc:sldMkLst>
        <pc:spChg chg="mod">
          <ac:chgData name="Wick, Felix" userId="85efb633-acf6-425d-a271-4f136bfa2fb0" providerId="ADAL" clId="{DACC29C2-A778-45C7-8543-4D646C639406}" dt="2025-03-04T21:08:14.468" v="10725" actId="14100"/>
          <ac:spMkLst>
            <pc:docMk/>
            <pc:sldMk cId="4273005002" sldId="727"/>
            <ac:spMk id="3" creationId="{BF6EB8ED-96CD-D9B3-F505-03D7C778DF4B}"/>
          </ac:spMkLst>
        </pc:spChg>
        <pc:picChg chg="add mod">
          <ac:chgData name="Wick, Felix" userId="85efb633-acf6-425d-a271-4f136bfa2fb0" providerId="ADAL" clId="{DACC29C2-A778-45C7-8543-4D646C639406}" dt="2025-03-04T21:04:15.624" v="10554" actId="1076"/>
          <ac:picMkLst>
            <pc:docMk/>
            <pc:sldMk cId="4273005002" sldId="727"/>
            <ac:picMk id="1026" creationId="{96827CBB-9F64-412F-F509-4567D50F4EFA}"/>
          </ac:picMkLst>
        </pc:picChg>
      </pc:sldChg>
      <pc:sldChg chg="modSp mod ord">
        <pc:chgData name="Wick, Felix" userId="85efb633-acf6-425d-a271-4f136bfa2fb0" providerId="ADAL" clId="{DACC29C2-A778-45C7-8543-4D646C639406}" dt="2025-03-09T21:35:01.885" v="11502" actId="20577"/>
        <pc:sldMkLst>
          <pc:docMk/>
          <pc:sldMk cId="1082676721" sldId="728"/>
        </pc:sldMkLst>
        <pc:spChg chg="mod">
          <ac:chgData name="Wick, Felix" userId="85efb633-acf6-425d-a271-4f136bfa2fb0" providerId="ADAL" clId="{DACC29C2-A778-45C7-8543-4D646C639406}" dt="2025-03-09T21:34:16.149" v="11485" actId="20577"/>
          <ac:spMkLst>
            <pc:docMk/>
            <pc:sldMk cId="1082676721" sldId="728"/>
            <ac:spMk id="3" creationId="{F75ABC85-DF3F-7EB0-7697-6B1A4A2D002E}"/>
          </ac:spMkLst>
        </pc:spChg>
        <pc:spChg chg="mod">
          <ac:chgData name="Wick, Felix" userId="85efb633-acf6-425d-a271-4f136bfa2fb0" providerId="ADAL" clId="{DACC29C2-A778-45C7-8543-4D646C639406}" dt="2025-03-09T21:34:37.815" v="11489" actId="20577"/>
          <ac:spMkLst>
            <pc:docMk/>
            <pc:sldMk cId="1082676721" sldId="728"/>
            <ac:spMk id="8" creationId="{30ACB6C1-6BF1-4D80-F5B8-6F8377D7EE49}"/>
          </ac:spMkLst>
        </pc:spChg>
        <pc:spChg chg="mod">
          <ac:chgData name="Wick, Felix" userId="85efb633-acf6-425d-a271-4f136bfa2fb0" providerId="ADAL" clId="{DACC29C2-A778-45C7-8543-4D646C639406}" dt="2025-03-09T21:34:50.666" v="11495" actId="20577"/>
          <ac:spMkLst>
            <pc:docMk/>
            <pc:sldMk cId="1082676721" sldId="728"/>
            <ac:spMk id="9" creationId="{472DDF58-76FE-ED33-9C20-7078B57AA45E}"/>
          </ac:spMkLst>
        </pc:spChg>
        <pc:spChg chg="mod">
          <ac:chgData name="Wick, Felix" userId="85efb633-acf6-425d-a271-4f136bfa2fb0" providerId="ADAL" clId="{DACC29C2-A778-45C7-8543-4D646C639406}" dt="2025-03-09T21:35:01.885" v="11502" actId="20577"/>
          <ac:spMkLst>
            <pc:docMk/>
            <pc:sldMk cId="1082676721" sldId="728"/>
            <ac:spMk id="10" creationId="{6B838B4C-5329-FF18-6624-9C0F9C7EB22E}"/>
          </ac:spMkLst>
        </pc:spChg>
      </pc:sldChg>
      <pc:sldChg chg="addSp delSp modSp del mod ord modClrScheme chgLayout">
        <pc:chgData name="Wick, Felix" userId="85efb633-acf6-425d-a271-4f136bfa2fb0" providerId="ADAL" clId="{DACC29C2-A778-45C7-8543-4D646C639406}" dt="2025-03-11T07:17:01.399" v="12990" actId="2696"/>
        <pc:sldMkLst>
          <pc:docMk/>
          <pc:sldMk cId="350918924" sldId="729"/>
        </pc:sldMkLst>
      </pc:sldChg>
      <pc:sldChg chg="addSp delSp modSp mod">
        <pc:chgData name="Wick, Felix" userId="85efb633-acf6-425d-a271-4f136bfa2fb0" providerId="ADAL" clId="{DACC29C2-A778-45C7-8543-4D646C639406}" dt="2025-03-10T08:08:34.989" v="12376" actId="20577"/>
        <pc:sldMkLst>
          <pc:docMk/>
          <pc:sldMk cId="1550600002" sldId="730"/>
        </pc:sldMkLst>
        <pc:spChg chg="mod">
          <ac:chgData name="Wick, Felix" userId="85efb633-acf6-425d-a271-4f136bfa2fb0" providerId="ADAL" clId="{DACC29C2-A778-45C7-8543-4D646C639406}" dt="2025-03-09T22:09:27.100" v="12071" actId="20577"/>
          <ac:spMkLst>
            <pc:docMk/>
            <pc:sldMk cId="1550600002" sldId="730"/>
            <ac:spMk id="2" creationId="{E6C4586D-EB7F-7263-766A-CBE5A3DE7AB3}"/>
          </ac:spMkLst>
        </pc:spChg>
        <pc:spChg chg="mod">
          <ac:chgData name="Wick, Felix" userId="85efb633-acf6-425d-a271-4f136bfa2fb0" providerId="ADAL" clId="{DACC29C2-A778-45C7-8543-4D646C639406}" dt="2025-03-10T08:08:00.083" v="12359" actId="14100"/>
          <ac:spMkLst>
            <pc:docMk/>
            <pc:sldMk cId="1550600002" sldId="730"/>
            <ac:spMk id="3" creationId="{E8D29B6C-3845-ED67-942C-D97BF2882A88}"/>
          </ac:spMkLst>
        </pc:spChg>
        <pc:spChg chg="mod">
          <ac:chgData name="Wick, Felix" userId="85efb633-acf6-425d-a271-4f136bfa2fb0" providerId="ADAL" clId="{DACC29C2-A778-45C7-8543-4D646C639406}" dt="2025-03-09T22:16:15.091" v="12253" actId="1035"/>
          <ac:spMkLst>
            <pc:docMk/>
            <pc:sldMk cId="1550600002" sldId="730"/>
            <ac:spMk id="6" creationId="{2222AC18-0B89-89CE-FFDA-5E8F679B3C7F}"/>
          </ac:spMkLst>
        </pc:spChg>
        <pc:spChg chg="add mod">
          <ac:chgData name="Wick, Felix" userId="85efb633-acf6-425d-a271-4f136bfa2fb0" providerId="ADAL" clId="{DACC29C2-A778-45C7-8543-4D646C639406}" dt="2025-03-09T22:13:10.931" v="12147" actId="164"/>
          <ac:spMkLst>
            <pc:docMk/>
            <pc:sldMk cId="1550600002" sldId="730"/>
            <ac:spMk id="7" creationId="{0F617354-B5A3-231D-AE6A-0671031710F4}"/>
          </ac:spMkLst>
        </pc:spChg>
        <pc:spChg chg="mod">
          <ac:chgData name="Wick, Felix" userId="85efb633-acf6-425d-a271-4f136bfa2fb0" providerId="ADAL" clId="{DACC29C2-A778-45C7-8543-4D646C639406}" dt="2025-03-09T22:15:54.467" v="12239" actId="14100"/>
          <ac:spMkLst>
            <pc:docMk/>
            <pc:sldMk cId="1550600002" sldId="730"/>
            <ac:spMk id="8" creationId="{419B78D3-CBF8-F687-72F9-4290EEDCFF38}"/>
          </ac:spMkLst>
        </pc:spChg>
        <pc:spChg chg="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0" creationId="{A11BF17D-E387-B233-454F-7D655F0D8775}"/>
          </ac:spMkLst>
        </pc:spChg>
        <pc:spChg chg="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1" creationId="{D3689710-F531-3C07-60C9-AD1F049EB334}"/>
          </ac:spMkLst>
        </pc:spChg>
        <pc:spChg chg="add 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4" creationId="{F8010524-9F99-0CDE-670E-6CEF273F1710}"/>
          </ac:spMkLst>
        </pc:spChg>
        <pc:spChg chg="add 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5" creationId="{5317681D-A686-76D6-D0DB-0364F5F21BA9}"/>
          </ac:spMkLst>
        </pc:spChg>
        <pc:spChg chg="mod">
          <ac:chgData name="Wick, Felix" userId="85efb633-acf6-425d-a271-4f136bfa2fb0" providerId="ADAL" clId="{DACC29C2-A778-45C7-8543-4D646C639406}" dt="2025-03-09T22:12:37.109" v="12143" actId="1035"/>
          <ac:spMkLst>
            <pc:docMk/>
            <pc:sldMk cId="1550600002" sldId="730"/>
            <ac:spMk id="17" creationId="{B9CF672E-76EC-B58A-0B59-606C11EE824C}"/>
          </ac:spMkLst>
        </pc:spChg>
        <pc:spChg chg="add mod">
          <ac:chgData name="Wick, Felix" userId="85efb633-acf6-425d-a271-4f136bfa2fb0" providerId="ADAL" clId="{DACC29C2-A778-45C7-8543-4D646C639406}" dt="2025-03-10T08:08:18.826" v="12372" actId="20577"/>
          <ac:spMkLst>
            <pc:docMk/>
            <pc:sldMk cId="1550600002" sldId="730"/>
            <ac:spMk id="18" creationId="{B1144306-01B2-25B9-3165-0125A96A488F}"/>
          </ac:spMkLst>
        </pc:spChg>
        <pc:spChg chg="add mod">
          <ac:chgData name="Wick, Felix" userId="85efb633-acf6-425d-a271-4f136bfa2fb0" providerId="ADAL" clId="{DACC29C2-A778-45C7-8543-4D646C639406}" dt="2025-03-10T08:08:34.989" v="12376" actId="20577"/>
          <ac:spMkLst>
            <pc:docMk/>
            <pc:sldMk cId="1550600002" sldId="730"/>
            <ac:spMk id="19" creationId="{84BDFB20-13EF-3202-BE90-F788C3D6BDF7}"/>
          </ac:spMkLst>
        </pc:spChg>
        <pc:grpChg chg="add mod ord">
          <ac:chgData name="Wick, Felix" userId="85efb633-acf6-425d-a271-4f136bfa2fb0" providerId="ADAL" clId="{DACC29C2-A778-45C7-8543-4D646C639406}" dt="2025-03-10T08:07:33.823" v="12347" actId="164"/>
          <ac:grpSpMkLst>
            <pc:docMk/>
            <pc:sldMk cId="1550600002" sldId="730"/>
            <ac:grpSpMk id="13" creationId="{DA45153B-C9AE-18F5-C252-DFA99B7FF2BF}"/>
          </ac:grpSpMkLst>
        </pc:grpChg>
        <pc:grpChg chg="add mod">
          <ac:chgData name="Wick, Felix" userId="85efb633-acf6-425d-a271-4f136bfa2fb0" providerId="ADAL" clId="{DACC29C2-A778-45C7-8543-4D646C639406}" dt="2025-03-10T08:07:33.823" v="12347" actId="164"/>
          <ac:grpSpMkLst>
            <pc:docMk/>
            <pc:sldMk cId="1550600002" sldId="730"/>
            <ac:grpSpMk id="16" creationId="{9821C245-8B7A-B0A9-6105-AA8EED453539}"/>
          </ac:grpSpMkLst>
        </pc:grpChg>
        <pc:picChg chg="mod">
          <ac:chgData name="Wick, Felix" userId="85efb633-acf6-425d-a271-4f136bfa2fb0" providerId="ADAL" clId="{DACC29C2-A778-45C7-8543-4D646C639406}" dt="2025-03-09T22:13:10.931" v="12147" actId="164"/>
          <ac:picMkLst>
            <pc:docMk/>
            <pc:sldMk cId="1550600002" sldId="730"/>
            <ac:picMk id="5" creationId="{2697BBDA-6FA5-8A3C-9371-587769A4D03C}"/>
          </ac:picMkLst>
        </pc:picChg>
        <pc:picChg chg="add del mod">
          <ac:chgData name="Wick, Felix" userId="85efb633-acf6-425d-a271-4f136bfa2fb0" providerId="ADAL" clId="{DACC29C2-A778-45C7-8543-4D646C639406}" dt="2025-03-09T22:16:01.072" v="12246" actId="1035"/>
          <ac:picMkLst>
            <pc:docMk/>
            <pc:sldMk cId="1550600002" sldId="730"/>
            <ac:picMk id="9" creationId="{51F50268-A15F-D0F0-41AB-6389A876C723}"/>
          </ac:picMkLst>
        </pc:picChg>
        <pc:cxnChg chg="mod">
          <ac:chgData name="Wick, Felix" userId="85efb633-acf6-425d-a271-4f136bfa2fb0" providerId="ADAL" clId="{DACC29C2-A778-45C7-8543-4D646C639406}" dt="2025-03-09T22:16:15.091" v="12253" actId="1035"/>
          <ac:cxnSpMkLst>
            <pc:docMk/>
            <pc:sldMk cId="1550600002" sldId="730"/>
            <ac:cxnSpMk id="12" creationId="{1C76444F-13E4-B685-EFA2-A7394A2F87E5}"/>
          </ac:cxnSpMkLst>
        </pc:cxnChg>
      </pc:sldChg>
      <pc:sldChg chg="ord">
        <pc:chgData name="Wick, Felix" userId="85efb633-acf6-425d-a271-4f136bfa2fb0" providerId="ADAL" clId="{DACC29C2-A778-45C7-8543-4D646C639406}" dt="2025-03-09T21:55:54.060" v="11893"/>
        <pc:sldMkLst>
          <pc:docMk/>
          <pc:sldMk cId="3955725931" sldId="731"/>
        </pc:sldMkLst>
      </pc:sldChg>
      <pc:sldChg chg="addSp delSp modSp mod ord modClrScheme chgLayout">
        <pc:chgData name="Wick, Felix" userId="85efb633-acf6-425d-a271-4f136bfa2fb0" providerId="ADAL" clId="{DACC29C2-A778-45C7-8543-4D646C639406}" dt="2025-03-11T07:28:50.212" v="13129"/>
        <pc:sldMkLst>
          <pc:docMk/>
          <pc:sldMk cId="206570269" sldId="732"/>
        </pc:sldMkLst>
        <pc:spChg chg="mod ord">
          <ac:chgData name="Wick, Felix" userId="85efb633-acf6-425d-a271-4f136bfa2fb0" providerId="ADAL" clId="{DACC29C2-A778-45C7-8543-4D646C639406}" dt="2025-03-11T07:28:30.760" v="13125" actId="700"/>
          <ac:spMkLst>
            <pc:docMk/>
            <pc:sldMk cId="206570269" sldId="732"/>
            <ac:spMk id="3" creationId="{2341B5E2-73B2-8A91-D6BF-A7BA4E2CBD4F}"/>
          </ac:spMkLst>
        </pc:spChg>
        <pc:spChg chg="mod ord">
          <ac:chgData name="Wick, Felix" userId="85efb633-acf6-425d-a271-4f136bfa2fb0" providerId="ADAL" clId="{DACC29C2-A778-45C7-8543-4D646C639406}" dt="2025-03-11T07:28:30.760" v="13125" actId="700"/>
          <ac:spMkLst>
            <pc:docMk/>
            <pc:sldMk cId="206570269" sldId="732"/>
            <ac:spMk id="4" creationId="{7139FEDB-B418-47C7-0DCB-A264A93325BF}"/>
          </ac:spMkLst>
        </pc:spChg>
        <pc:picChg chg="mod">
          <ac:chgData name="Wick, Felix" userId="85efb633-acf6-425d-a271-4f136bfa2fb0" providerId="ADAL" clId="{DACC29C2-A778-45C7-8543-4D646C639406}" dt="2025-03-11T07:28:47.018" v="13127" actId="1076"/>
          <ac:picMkLst>
            <pc:docMk/>
            <pc:sldMk cId="206570269" sldId="732"/>
            <ac:picMk id="6" creationId="{8B1D838B-2892-09AA-C40B-4AABBF4BCE34}"/>
          </ac:picMkLst>
        </pc:picChg>
      </pc:sldChg>
      <pc:sldChg chg="delSp modSp del mod">
        <pc:chgData name="Wick, Felix" userId="85efb633-acf6-425d-a271-4f136bfa2fb0" providerId="ADAL" clId="{DACC29C2-A778-45C7-8543-4D646C639406}" dt="2025-03-11T07:17:01.399" v="12990" actId="2696"/>
        <pc:sldMkLst>
          <pc:docMk/>
          <pc:sldMk cId="4191921655" sldId="733"/>
        </pc:sldMkLst>
      </pc:sldChg>
      <pc:sldChg chg="modSp del mod">
        <pc:chgData name="Wick, Felix" userId="85efb633-acf6-425d-a271-4f136bfa2fb0" providerId="ADAL" clId="{DACC29C2-A778-45C7-8543-4D646C639406}" dt="2025-03-12T06:35:08.021" v="18070" actId="47"/>
        <pc:sldMkLst>
          <pc:docMk/>
          <pc:sldMk cId="1851865121" sldId="735"/>
        </pc:sldMkLst>
      </pc:sldChg>
      <pc:sldChg chg="addSp modSp mod modClrScheme chgLayout">
        <pc:chgData name="Wick, Felix" userId="85efb633-acf6-425d-a271-4f136bfa2fb0" providerId="ADAL" clId="{DACC29C2-A778-45C7-8543-4D646C639406}" dt="2025-03-13T10:00:37.519" v="20079" actId="20577"/>
        <pc:sldMkLst>
          <pc:docMk/>
          <pc:sldMk cId="880903615" sldId="736"/>
        </pc:sldMkLst>
        <pc:spChg chg="mod ord">
          <ac:chgData name="Wick, Felix" userId="85efb633-acf6-425d-a271-4f136bfa2fb0" providerId="ADAL" clId="{DACC29C2-A778-45C7-8543-4D646C639406}" dt="2025-03-11T22:36:52.585" v="17645" actId="700"/>
          <ac:spMkLst>
            <pc:docMk/>
            <pc:sldMk cId="880903615" sldId="736"/>
            <ac:spMk id="2" creationId="{E455EA56-7CB1-7041-F3BA-0AEA9E42E1D7}"/>
          </ac:spMkLst>
        </pc:spChg>
        <pc:spChg chg="add mod ord">
          <ac:chgData name="Wick, Felix" userId="85efb633-acf6-425d-a271-4f136bfa2fb0" providerId="ADAL" clId="{DACC29C2-A778-45C7-8543-4D646C639406}" dt="2025-03-13T10:00:37.519" v="20079" actId="20577"/>
          <ac:spMkLst>
            <pc:docMk/>
            <pc:sldMk cId="880903615" sldId="736"/>
            <ac:spMk id="3" creationId="{FF7F4B16-9855-AFD2-D174-7FE315330462}"/>
          </ac:spMkLst>
        </pc:spChg>
        <pc:spChg chg="mod ord">
          <ac:chgData name="Wick, Felix" userId="85efb633-acf6-425d-a271-4f136bfa2fb0" providerId="ADAL" clId="{DACC29C2-A778-45C7-8543-4D646C639406}" dt="2025-03-11T22:36:52.585" v="17645" actId="700"/>
          <ac:spMkLst>
            <pc:docMk/>
            <pc:sldMk cId="880903615" sldId="736"/>
            <ac:spMk id="4" creationId="{028E18EF-EC53-ACA5-61E8-A955218138B3}"/>
          </ac:spMkLst>
        </pc:spChg>
        <pc:spChg chg="mod">
          <ac:chgData name="Wick, Felix" userId="85efb633-acf6-425d-a271-4f136bfa2fb0" providerId="ADAL" clId="{DACC29C2-A778-45C7-8543-4D646C639406}" dt="2025-03-11T22:36:48.969" v="17644" actId="1076"/>
          <ac:spMkLst>
            <pc:docMk/>
            <pc:sldMk cId="880903615" sldId="736"/>
            <ac:spMk id="6" creationId="{2FEDA80F-387A-F82C-BB62-44CC7DCEF2FD}"/>
          </ac:spMkLst>
        </pc:spChg>
        <pc:spChg chg="add mod">
          <ac:chgData name="Wick, Felix" userId="85efb633-acf6-425d-a271-4f136bfa2fb0" providerId="ADAL" clId="{DACC29C2-A778-45C7-8543-4D646C639406}" dt="2025-03-12T06:44:05.215" v="18424" actId="1076"/>
          <ac:spMkLst>
            <pc:docMk/>
            <pc:sldMk cId="880903615" sldId="736"/>
            <ac:spMk id="7" creationId="{8E527FE3-CED6-2943-D4A9-D8312B6F38C1}"/>
          </ac:spMkLst>
        </pc:spChg>
        <pc:picChg chg="mod">
          <ac:chgData name="Wick, Felix" userId="85efb633-acf6-425d-a271-4f136bfa2fb0" providerId="ADAL" clId="{DACC29C2-A778-45C7-8543-4D646C639406}" dt="2025-03-12T06:51:31.865" v="18738" actId="1076"/>
          <ac:picMkLst>
            <pc:docMk/>
            <pc:sldMk cId="880903615" sldId="736"/>
            <ac:picMk id="5" creationId="{41955F9F-8537-8F49-68AF-A52D399B0B1D}"/>
          </ac:picMkLst>
        </pc:picChg>
      </pc:sldChg>
      <pc:sldChg chg="modSp mod">
        <pc:chgData name="Wick, Felix" userId="85efb633-acf6-425d-a271-4f136bfa2fb0" providerId="ADAL" clId="{DACC29C2-A778-45C7-8543-4D646C639406}" dt="2025-03-11T19:29:44.450" v="16825" actId="20577"/>
        <pc:sldMkLst>
          <pc:docMk/>
          <pc:sldMk cId="2582177130" sldId="737"/>
        </pc:sldMkLst>
        <pc:spChg chg="mod">
          <ac:chgData name="Wick, Felix" userId="85efb633-acf6-425d-a271-4f136bfa2fb0" providerId="ADAL" clId="{DACC29C2-A778-45C7-8543-4D646C639406}" dt="2025-03-11T19:29:44.450" v="16825" actId="20577"/>
          <ac:spMkLst>
            <pc:docMk/>
            <pc:sldMk cId="2582177130" sldId="737"/>
            <ac:spMk id="3" creationId="{36832D8C-5E59-3F82-3B8C-4AFA35994C1B}"/>
          </ac:spMkLst>
        </pc:spChg>
      </pc:sldChg>
      <pc:sldChg chg="del">
        <pc:chgData name="Wick, Felix" userId="85efb633-acf6-425d-a271-4f136bfa2fb0" providerId="ADAL" clId="{DACC29C2-A778-45C7-8543-4D646C639406}" dt="2025-03-11T07:41:52.869" v="13166" actId="47"/>
        <pc:sldMkLst>
          <pc:docMk/>
          <pc:sldMk cId="2651021059" sldId="739"/>
        </pc:sldMkLst>
      </pc:sldChg>
      <pc:sldChg chg="del">
        <pc:chgData name="Wick, Felix" userId="85efb633-acf6-425d-a271-4f136bfa2fb0" providerId="ADAL" clId="{DACC29C2-A778-45C7-8543-4D646C639406}" dt="2025-03-11T07:41:46.921" v="13163" actId="47"/>
        <pc:sldMkLst>
          <pc:docMk/>
          <pc:sldMk cId="3646033210" sldId="740"/>
        </pc:sldMkLst>
      </pc:sldChg>
      <pc:sldChg chg="delSp modSp mod chgLayout">
        <pc:chgData name="Wick, Felix" userId="85efb633-acf6-425d-a271-4f136bfa2fb0" providerId="ADAL" clId="{DACC29C2-A778-45C7-8543-4D646C639406}" dt="2025-03-11T08:30:40.850" v="13502" actId="20577"/>
        <pc:sldMkLst>
          <pc:docMk/>
          <pc:sldMk cId="667876665" sldId="741"/>
        </pc:sldMkLst>
        <pc:spChg chg="mod ord">
          <ac:chgData name="Wick, Felix" userId="85efb633-acf6-425d-a271-4f136bfa2fb0" providerId="ADAL" clId="{DACC29C2-A778-45C7-8543-4D646C639406}" dt="2025-03-11T08:29:11.036" v="13488" actId="700"/>
          <ac:spMkLst>
            <pc:docMk/>
            <pc:sldMk cId="667876665" sldId="741"/>
            <ac:spMk id="2" creationId="{382465F2-BF2F-8E0F-93F3-7DA40743D2BF}"/>
          </ac:spMkLst>
        </pc:spChg>
        <pc:spChg chg="mod ord">
          <ac:chgData name="Wick, Felix" userId="85efb633-acf6-425d-a271-4f136bfa2fb0" providerId="ADAL" clId="{DACC29C2-A778-45C7-8543-4D646C639406}" dt="2025-03-11T08:30:40.850" v="13502" actId="20577"/>
          <ac:spMkLst>
            <pc:docMk/>
            <pc:sldMk cId="667876665" sldId="741"/>
            <ac:spMk id="3" creationId="{22FF653F-9F7D-EDA4-7BB8-0584B66CFF2F}"/>
          </ac:spMkLst>
        </pc:spChg>
        <pc:spChg chg="mod ord">
          <ac:chgData name="Wick, Felix" userId="85efb633-acf6-425d-a271-4f136bfa2fb0" providerId="ADAL" clId="{DACC29C2-A778-45C7-8543-4D646C639406}" dt="2025-03-11T08:29:11.036" v="13488" actId="700"/>
          <ac:spMkLst>
            <pc:docMk/>
            <pc:sldMk cId="667876665" sldId="741"/>
            <ac:spMk id="7" creationId="{645063A3-CD4F-4F87-E0D5-162BD06F8540}"/>
          </ac:spMkLst>
        </pc:spChg>
      </pc:sldChg>
      <pc:sldChg chg="delSp modSp mod ord">
        <pc:chgData name="Wick, Felix" userId="85efb633-acf6-425d-a271-4f136bfa2fb0" providerId="ADAL" clId="{DACC29C2-A778-45C7-8543-4D646C639406}" dt="2025-03-13T10:54:09.437" v="21440"/>
        <pc:sldMkLst>
          <pc:docMk/>
          <pc:sldMk cId="2826266657" sldId="742"/>
        </pc:sldMkLst>
        <pc:spChg chg="mod">
          <ac:chgData name="Wick, Felix" userId="85efb633-acf6-425d-a271-4f136bfa2fb0" providerId="ADAL" clId="{DACC29C2-A778-45C7-8543-4D646C639406}" dt="2025-03-13T10:53:20.924" v="21436" actId="1038"/>
          <ac:spMkLst>
            <pc:docMk/>
            <pc:sldMk cId="2826266657" sldId="742"/>
            <ac:spMk id="6" creationId="{97DFC9E0-BDE6-151F-4C20-1BF61C317DC2}"/>
          </ac:spMkLst>
        </pc:spChg>
        <pc:spChg chg="mod">
          <ac:chgData name="Wick, Felix" userId="85efb633-acf6-425d-a271-4f136bfa2fb0" providerId="ADAL" clId="{DACC29C2-A778-45C7-8543-4D646C639406}" dt="2025-03-13T10:53:20.924" v="21436" actId="1038"/>
          <ac:spMkLst>
            <pc:docMk/>
            <pc:sldMk cId="2826266657" sldId="742"/>
            <ac:spMk id="9" creationId="{6078F609-A2C9-FCAF-17E3-6973081CBC91}"/>
          </ac:spMkLst>
        </pc:spChg>
        <pc:spChg chg="mod">
          <ac:chgData name="Wick, Felix" userId="85efb633-acf6-425d-a271-4f136bfa2fb0" providerId="ADAL" clId="{DACC29C2-A778-45C7-8543-4D646C639406}" dt="2025-03-13T10:53:44.377" v="21438" actId="1076"/>
          <ac:spMkLst>
            <pc:docMk/>
            <pc:sldMk cId="2826266657" sldId="742"/>
            <ac:spMk id="12" creationId="{ED6CE5BC-1E0D-31C6-A9DF-34AE556474D2}"/>
          </ac:spMkLst>
        </pc:spChg>
        <pc:spChg chg="mod">
          <ac:chgData name="Wick, Felix" userId="85efb633-acf6-425d-a271-4f136bfa2fb0" providerId="ADAL" clId="{DACC29C2-A778-45C7-8543-4D646C639406}" dt="2025-03-13T10:53:20.924" v="21436" actId="1038"/>
          <ac:spMkLst>
            <pc:docMk/>
            <pc:sldMk cId="2826266657" sldId="742"/>
            <ac:spMk id="13" creationId="{85CE153F-3808-C155-A355-EB79314F5093}"/>
          </ac:spMkLst>
        </pc:spChg>
        <pc:spChg chg="mod">
          <ac:chgData name="Wick, Felix" userId="85efb633-acf6-425d-a271-4f136bfa2fb0" providerId="ADAL" clId="{DACC29C2-A778-45C7-8543-4D646C639406}" dt="2025-03-13T10:53:44.377" v="21438" actId="1076"/>
          <ac:spMkLst>
            <pc:docMk/>
            <pc:sldMk cId="2826266657" sldId="742"/>
            <ac:spMk id="34" creationId="{758AE804-B1FB-158B-B41B-31D3529FA28C}"/>
          </ac:spMkLst>
        </pc:spChg>
        <pc:picChg chg="mod">
          <ac:chgData name="Wick, Felix" userId="85efb633-acf6-425d-a271-4f136bfa2fb0" providerId="ADAL" clId="{DACC29C2-A778-45C7-8543-4D646C639406}" dt="2025-03-13T10:53:20.924" v="21436" actId="1038"/>
          <ac:picMkLst>
            <pc:docMk/>
            <pc:sldMk cId="2826266657" sldId="742"/>
            <ac:picMk id="5" creationId="{AF82A187-27B1-5388-72BD-CABF992B7044}"/>
          </ac:picMkLst>
        </pc:picChg>
        <pc:picChg chg="mod">
          <ac:chgData name="Wick, Felix" userId="85efb633-acf6-425d-a271-4f136bfa2fb0" providerId="ADAL" clId="{DACC29C2-A778-45C7-8543-4D646C639406}" dt="2025-03-13T10:53:44.377" v="21438" actId="1076"/>
          <ac:picMkLst>
            <pc:docMk/>
            <pc:sldMk cId="2826266657" sldId="742"/>
            <ac:picMk id="7" creationId="{7F468AA8-4434-4F16-2DAE-15A5F30CB5C0}"/>
          </ac:picMkLst>
        </pc:picChg>
        <pc:cxnChg chg="mod">
          <ac:chgData name="Wick, Felix" userId="85efb633-acf6-425d-a271-4f136bfa2fb0" providerId="ADAL" clId="{DACC29C2-A778-45C7-8543-4D646C639406}" dt="2025-03-13T10:53:20.924" v="21436" actId="1038"/>
          <ac:cxnSpMkLst>
            <pc:docMk/>
            <pc:sldMk cId="2826266657" sldId="742"/>
            <ac:cxnSpMk id="17" creationId="{FFD890CF-F3C6-D705-5CC2-63A9A490272E}"/>
          </ac:cxnSpMkLst>
        </pc:cxnChg>
        <pc:cxnChg chg="mod">
          <ac:chgData name="Wick, Felix" userId="85efb633-acf6-425d-a271-4f136bfa2fb0" providerId="ADAL" clId="{DACC29C2-A778-45C7-8543-4D646C639406}" dt="2025-03-13T10:53:20.924" v="21436" actId="1038"/>
          <ac:cxnSpMkLst>
            <pc:docMk/>
            <pc:sldMk cId="2826266657" sldId="742"/>
            <ac:cxnSpMk id="19" creationId="{60E265C8-39BB-A639-A6DF-F408DF40B55B}"/>
          </ac:cxnSpMkLst>
        </pc:cxnChg>
        <pc:cxnChg chg="mod">
          <ac:chgData name="Wick, Felix" userId="85efb633-acf6-425d-a271-4f136bfa2fb0" providerId="ADAL" clId="{DACC29C2-A778-45C7-8543-4D646C639406}" dt="2025-03-13T10:53:25.449" v="21437" actId="14100"/>
          <ac:cxnSpMkLst>
            <pc:docMk/>
            <pc:sldMk cId="2826266657" sldId="742"/>
            <ac:cxnSpMk id="25" creationId="{DAD80350-98CB-B5B9-7A2E-F036F9A0874A}"/>
          </ac:cxnSpMkLst>
        </pc:cxnChg>
      </pc:sldChg>
      <pc:sldChg chg="del ord">
        <pc:chgData name="Wick, Felix" userId="85efb633-acf6-425d-a271-4f136bfa2fb0" providerId="ADAL" clId="{DACC29C2-A778-45C7-8543-4D646C639406}" dt="2025-03-11T07:33:35.122" v="13161" actId="2696"/>
        <pc:sldMkLst>
          <pc:docMk/>
          <pc:sldMk cId="3271789276" sldId="744"/>
        </pc:sldMkLst>
      </pc:sldChg>
      <pc:sldChg chg="addSp delSp modSp new mod ord modClrScheme chgLayout">
        <pc:chgData name="Wick, Felix" userId="85efb633-acf6-425d-a271-4f136bfa2fb0" providerId="ADAL" clId="{DACC29C2-A778-45C7-8543-4D646C639406}" dt="2025-03-02T22:36:49.535" v="6442" actId="20577"/>
        <pc:sldMkLst>
          <pc:docMk/>
          <pc:sldMk cId="2642059045" sldId="745"/>
        </pc:sldMkLst>
        <pc:spChg chg="mod ord">
          <ac:chgData name="Wick, Felix" userId="85efb633-acf6-425d-a271-4f136bfa2fb0" providerId="ADAL" clId="{DACC29C2-A778-45C7-8543-4D646C639406}" dt="2025-03-01T23:36:13.515" v="5037" actId="700"/>
          <ac:spMkLst>
            <pc:docMk/>
            <pc:sldMk cId="2642059045" sldId="745"/>
            <ac:spMk id="2" creationId="{5B5A9EFF-D39C-EB59-07EB-D03D13208E17}"/>
          </ac:spMkLst>
        </pc:spChg>
        <pc:spChg chg="add mod ord">
          <ac:chgData name="Wick, Felix" userId="85efb633-acf6-425d-a271-4f136bfa2fb0" providerId="ADAL" clId="{DACC29C2-A778-45C7-8543-4D646C639406}" dt="2025-03-02T22:36:49.535" v="6442" actId="20577"/>
          <ac:spMkLst>
            <pc:docMk/>
            <pc:sldMk cId="2642059045" sldId="745"/>
            <ac:spMk id="3" creationId="{6680FCFA-0D46-F182-7E4C-2429039A14F7}"/>
          </ac:spMkLst>
        </pc:spChg>
      </pc:sldChg>
      <pc:sldChg chg="addSp delSp modSp new mod ord modClrScheme chgLayout">
        <pc:chgData name="Wick, Felix" userId="85efb633-acf6-425d-a271-4f136bfa2fb0" providerId="ADAL" clId="{DACC29C2-A778-45C7-8543-4D646C639406}" dt="2025-03-02T22:57:01.840" v="6713" actId="20577"/>
        <pc:sldMkLst>
          <pc:docMk/>
          <pc:sldMk cId="1627726635" sldId="746"/>
        </pc:sldMkLst>
        <pc:spChg chg="mod ord">
          <ac:chgData name="Wick, Felix" userId="85efb633-acf6-425d-a271-4f136bfa2fb0" providerId="ADAL" clId="{DACC29C2-A778-45C7-8543-4D646C639406}" dt="2025-03-01T23:37:31.014" v="5050" actId="700"/>
          <ac:spMkLst>
            <pc:docMk/>
            <pc:sldMk cId="1627726635" sldId="746"/>
            <ac:spMk id="4" creationId="{23D93988-0325-1765-CB37-3BFB229F9195}"/>
          </ac:spMkLst>
        </pc:spChg>
        <pc:spChg chg="add mod ord">
          <ac:chgData name="Wick, Felix" userId="85efb633-acf6-425d-a271-4f136bfa2fb0" providerId="ADAL" clId="{DACC29C2-A778-45C7-8543-4D646C639406}" dt="2025-03-02T22:57:01.840" v="6713" actId="20577"/>
          <ac:spMkLst>
            <pc:docMk/>
            <pc:sldMk cId="1627726635" sldId="746"/>
            <ac:spMk id="5" creationId="{57AD5E2C-11B3-B153-6D08-48E0695F60E6}"/>
          </ac:spMkLst>
        </pc:spChg>
      </pc:sldChg>
      <pc:sldChg chg="addSp delSp modSp new mod modClrScheme chgLayout">
        <pc:chgData name="Wick, Felix" userId="85efb633-acf6-425d-a271-4f136bfa2fb0" providerId="ADAL" clId="{DACC29C2-A778-45C7-8543-4D646C639406}" dt="2025-03-11T13:47:58.156" v="15487" actId="20577"/>
        <pc:sldMkLst>
          <pc:docMk/>
          <pc:sldMk cId="3992545723" sldId="747"/>
        </pc:sldMkLst>
        <pc:spChg chg="mod ord">
          <ac:chgData name="Wick, Felix" userId="85efb633-acf6-425d-a271-4f136bfa2fb0" providerId="ADAL" clId="{DACC29C2-A778-45C7-8543-4D646C639406}" dt="2025-03-01T23:38:25.515" v="5066" actId="700"/>
          <ac:spMkLst>
            <pc:docMk/>
            <pc:sldMk cId="3992545723" sldId="747"/>
            <ac:spMk id="4" creationId="{77A778A5-0CFA-EC54-BA7E-B1E222278193}"/>
          </ac:spMkLst>
        </pc:spChg>
        <pc:spChg chg="add mod ord">
          <ac:chgData name="Wick, Felix" userId="85efb633-acf6-425d-a271-4f136bfa2fb0" providerId="ADAL" clId="{DACC29C2-A778-45C7-8543-4D646C639406}" dt="2025-03-11T13:47:58.156" v="15487" actId="20577"/>
          <ac:spMkLst>
            <pc:docMk/>
            <pc:sldMk cId="3992545723" sldId="747"/>
            <ac:spMk id="5" creationId="{9C874C1E-70C1-2D71-0DF3-EE629BCBDB8D}"/>
          </ac:spMkLst>
        </pc:spChg>
      </pc:sldChg>
      <pc:sldChg chg="modSp add mod ord">
        <pc:chgData name="Wick, Felix" userId="85efb633-acf6-425d-a271-4f136bfa2fb0" providerId="ADAL" clId="{DACC29C2-A778-45C7-8543-4D646C639406}" dt="2025-03-01T23:41:01.771" v="5129" actId="20577"/>
        <pc:sldMkLst>
          <pc:docMk/>
          <pc:sldMk cId="577748826" sldId="748"/>
        </pc:sldMkLst>
        <pc:spChg chg="mod">
          <ac:chgData name="Wick, Felix" userId="85efb633-acf6-425d-a271-4f136bfa2fb0" providerId="ADAL" clId="{DACC29C2-A778-45C7-8543-4D646C639406}" dt="2025-03-01T23:41:01.771" v="5129" actId="20577"/>
          <ac:spMkLst>
            <pc:docMk/>
            <pc:sldMk cId="577748826" sldId="748"/>
            <ac:spMk id="4" creationId="{CD9847B2-3624-AAE8-725F-500C613BD551}"/>
          </ac:spMkLst>
        </pc:spChg>
      </pc:sldChg>
      <pc:sldChg chg="addSp modSp new mod">
        <pc:chgData name="Wick, Felix" userId="85efb633-acf6-425d-a271-4f136bfa2fb0" providerId="ADAL" clId="{DACC29C2-A778-45C7-8543-4D646C639406}" dt="2025-03-02T21:40:00.424" v="5659" actId="20577"/>
        <pc:sldMkLst>
          <pc:docMk/>
          <pc:sldMk cId="1323857511" sldId="749"/>
        </pc:sldMkLst>
        <pc:spChg chg="mod">
          <ac:chgData name="Wick, Felix" userId="85efb633-acf6-425d-a271-4f136bfa2fb0" providerId="ADAL" clId="{DACC29C2-A778-45C7-8543-4D646C639406}" dt="2025-03-02T21:40:00.424" v="5659" actId="20577"/>
          <ac:spMkLst>
            <pc:docMk/>
            <pc:sldMk cId="1323857511" sldId="749"/>
            <ac:spMk id="2" creationId="{AB6CFAAD-B42E-4B44-FF12-76678119F555}"/>
          </ac:spMkLst>
        </pc:spChg>
        <pc:picChg chg="add mod">
          <ac:chgData name="Wick, Felix" userId="85efb633-acf6-425d-a271-4f136bfa2fb0" providerId="ADAL" clId="{DACC29C2-A778-45C7-8543-4D646C639406}" dt="2025-03-02T21:38:46.705" v="5605" actId="1076"/>
          <ac:picMkLst>
            <pc:docMk/>
            <pc:sldMk cId="1323857511" sldId="749"/>
            <ac:picMk id="5" creationId="{AA871468-4272-6CB3-BADF-9A1DCD012B86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02T22:43:36.454" v="6473" actId="478"/>
        <pc:sldMkLst>
          <pc:docMk/>
          <pc:sldMk cId="2593414251" sldId="750"/>
        </pc:sldMkLst>
        <pc:spChg chg="mod ord">
          <ac:chgData name="Wick, Felix" userId="85efb633-acf6-425d-a271-4f136bfa2fb0" providerId="ADAL" clId="{DACC29C2-A778-45C7-8543-4D646C639406}" dt="2025-03-02T22:29:35.585" v="6342" actId="700"/>
          <ac:spMkLst>
            <pc:docMk/>
            <pc:sldMk cId="2593414251" sldId="750"/>
            <ac:spMk id="2" creationId="{FBF9E386-79EB-222D-3EFC-9B7BF26EEAF3}"/>
          </ac:spMkLst>
        </pc:spChg>
        <pc:spChg chg="add mod ord">
          <ac:chgData name="Wick, Felix" userId="85efb633-acf6-425d-a271-4f136bfa2fb0" providerId="ADAL" clId="{DACC29C2-A778-45C7-8543-4D646C639406}" dt="2025-03-02T22:43:33.273" v="6472" actId="20577"/>
          <ac:spMkLst>
            <pc:docMk/>
            <pc:sldMk cId="2593414251" sldId="750"/>
            <ac:spMk id="3" creationId="{0F0B330C-4C1F-BA37-3220-D700D698BB1F}"/>
          </ac:spMkLst>
        </pc:spChg>
      </pc:sldChg>
      <pc:sldChg chg="addSp delSp modSp new del mod modClrScheme chgLayout">
        <pc:chgData name="Wick, Felix" userId="85efb633-acf6-425d-a271-4f136bfa2fb0" providerId="ADAL" clId="{DACC29C2-A778-45C7-8543-4D646C639406}" dt="2025-03-02T22:47:05.802" v="6558" actId="47"/>
        <pc:sldMkLst>
          <pc:docMk/>
          <pc:sldMk cId="616414077" sldId="751"/>
        </pc:sldMkLst>
      </pc:sldChg>
      <pc:sldChg chg="delSp modSp new mod">
        <pc:chgData name="Wick, Felix" userId="85efb633-acf6-425d-a271-4f136bfa2fb0" providerId="ADAL" clId="{DACC29C2-A778-45C7-8543-4D646C639406}" dt="2025-03-04T20:25:33.976" v="9184" actId="20577"/>
        <pc:sldMkLst>
          <pc:docMk/>
          <pc:sldMk cId="3008101653" sldId="751"/>
        </pc:sldMkLst>
        <pc:spChg chg="mod">
          <ac:chgData name="Wick, Felix" userId="85efb633-acf6-425d-a271-4f136bfa2fb0" providerId="ADAL" clId="{DACC29C2-A778-45C7-8543-4D646C639406}" dt="2025-03-04T20:25:33.976" v="9184" actId="20577"/>
          <ac:spMkLst>
            <pc:docMk/>
            <pc:sldMk cId="3008101653" sldId="751"/>
            <ac:spMk id="2" creationId="{21AA0B9B-BFA2-35B2-3377-55A5C25A1AF9}"/>
          </ac:spMkLst>
        </pc:spChg>
      </pc:sldChg>
      <pc:sldChg chg="addSp delSp modSp new del mod modClrScheme chgLayout">
        <pc:chgData name="Wick, Felix" userId="85efb633-acf6-425d-a271-4f136bfa2fb0" providerId="ADAL" clId="{DACC29C2-A778-45C7-8543-4D646C639406}" dt="2025-03-02T22:47:58.585" v="6561" actId="47"/>
        <pc:sldMkLst>
          <pc:docMk/>
          <pc:sldMk cId="3806196117" sldId="751"/>
        </pc:sldMkLst>
      </pc:sldChg>
      <pc:sldChg chg="addSp delSp modSp new mod modClrScheme chgLayout">
        <pc:chgData name="Wick, Felix" userId="85efb633-acf6-425d-a271-4f136bfa2fb0" providerId="ADAL" clId="{DACC29C2-A778-45C7-8543-4D646C639406}" dt="2025-03-18T12:36:06.157" v="22054" actId="1036"/>
        <pc:sldMkLst>
          <pc:docMk/>
          <pc:sldMk cId="4262979658" sldId="752"/>
        </pc:sldMkLst>
        <pc:spChg chg="mod ord">
          <ac:chgData name="Wick, Felix" userId="85efb633-acf6-425d-a271-4f136bfa2fb0" providerId="ADAL" clId="{DACC29C2-A778-45C7-8543-4D646C639406}" dt="2025-03-03T22:19:38.968" v="8236" actId="700"/>
          <ac:spMkLst>
            <pc:docMk/>
            <pc:sldMk cId="4262979658" sldId="752"/>
            <ac:spMk id="3" creationId="{377A85D8-7CF6-616E-9B56-EBE95989E17D}"/>
          </ac:spMkLst>
        </pc:spChg>
        <pc:spChg chg="add mod ord">
          <ac:chgData name="Wick, Felix" userId="85efb633-acf6-425d-a271-4f136bfa2fb0" providerId="ADAL" clId="{DACC29C2-A778-45C7-8543-4D646C639406}" dt="2025-03-03T22:19:38.968" v="8236" actId="700"/>
          <ac:spMkLst>
            <pc:docMk/>
            <pc:sldMk cId="4262979658" sldId="752"/>
            <ac:spMk id="8" creationId="{9268472F-ECD7-E6AC-6EBE-39DA85E48585}"/>
          </ac:spMkLst>
        </pc:spChg>
        <pc:spChg chg="add mod ord">
          <ac:chgData name="Wick, Felix" userId="85efb633-acf6-425d-a271-4f136bfa2fb0" providerId="ADAL" clId="{DACC29C2-A778-45C7-8543-4D646C639406}" dt="2025-03-04T14:05:45.349" v="8922" actId="14100"/>
          <ac:spMkLst>
            <pc:docMk/>
            <pc:sldMk cId="4262979658" sldId="752"/>
            <ac:spMk id="9" creationId="{50B8E8D6-C6FB-51E2-06D9-3639E26E44A3}"/>
          </ac:spMkLst>
        </pc:spChg>
        <pc:spChg chg="add mod">
          <ac:chgData name="Wick, Felix" userId="85efb633-acf6-425d-a271-4f136bfa2fb0" providerId="ADAL" clId="{DACC29C2-A778-45C7-8543-4D646C639406}" dt="2025-03-18T12:35:27.269" v="22006" actId="14100"/>
          <ac:spMkLst>
            <pc:docMk/>
            <pc:sldMk cId="4262979658" sldId="752"/>
            <ac:spMk id="12" creationId="{98FE9437-27AF-F8AE-FF32-FCC89EF16421}"/>
          </ac:spMkLst>
        </pc:spChg>
        <pc:spChg chg="add mod">
          <ac:chgData name="Wick, Felix" userId="85efb633-acf6-425d-a271-4f136bfa2fb0" providerId="ADAL" clId="{DACC29C2-A778-45C7-8543-4D646C639406}" dt="2025-03-18T12:35:35.013" v="22017" actId="1036"/>
          <ac:spMkLst>
            <pc:docMk/>
            <pc:sldMk cId="4262979658" sldId="752"/>
            <ac:spMk id="13" creationId="{365583A5-D4FF-502B-A666-520641AD1E51}"/>
          </ac:spMkLst>
        </pc:spChg>
        <pc:picChg chg="add mod">
          <ac:chgData name="Wick, Felix" userId="85efb633-acf6-425d-a271-4f136bfa2fb0" providerId="ADAL" clId="{DACC29C2-A778-45C7-8543-4D646C639406}" dt="2025-03-18T12:36:06.157" v="22054" actId="1036"/>
          <ac:picMkLst>
            <pc:docMk/>
            <pc:sldMk cId="4262979658" sldId="752"/>
            <ac:picMk id="4" creationId="{A4F9FAA3-9815-7F57-2750-249571C97495}"/>
          </ac:picMkLst>
        </pc:picChg>
        <pc:picChg chg="add mod">
          <ac:chgData name="Wick, Felix" userId="85efb633-acf6-425d-a271-4f136bfa2fb0" providerId="ADAL" clId="{DACC29C2-A778-45C7-8543-4D646C639406}" dt="2025-03-18T12:36:01.380" v="22044" actId="1035"/>
          <ac:picMkLst>
            <pc:docMk/>
            <pc:sldMk cId="4262979658" sldId="752"/>
            <ac:picMk id="1026" creationId="{5A4CDF3C-7728-E13B-E2F6-69BF206BDE22}"/>
          </ac:picMkLst>
        </pc:picChg>
      </pc:sldChg>
      <pc:sldChg chg="new del">
        <pc:chgData name="Wick, Felix" userId="85efb633-acf6-425d-a271-4f136bfa2fb0" providerId="ADAL" clId="{DACC29C2-A778-45C7-8543-4D646C639406}" dt="2025-03-03T22:54:44.758" v="8738" actId="47"/>
        <pc:sldMkLst>
          <pc:docMk/>
          <pc:sldMk cId="409041997" sldId="753"/>
        </pc:sldMkLst>
      </pc:sldChg>
      <pc:sldChg chg="modSp add del mod ord">
        <pc:chgData name="Wick, Felix" userId="85efb633-acf6-425d-a271-4f136bfa2fb0" providerId="ADAL" clId="{DACC29C2-A778-45C7-8543-4D646C639406}" dt="2025-03-11T07:17:01.399" v="12990" actId="2696"/>
        <pc:sldMkLst>
          <pc:docMk/>
          <pc:sldMk cId="1084225989" sldId="753"/>
        </pc:sldMkLst>
      </pc:sldChg>
      <pc:sldChg chg="addSp delSp modSp new mod modClrScheme chgLayout">
        <pc:chgData name="Wick, Felix" userId="85efb633-acf6-425d-a271-4f136bfa2fb0" providerId="ADAL" clId="{DACC29C2-A778-45C7-8543-4D646C639406}" dt="2025-03-11T19:25:16.637" v="16474" actId="20577"/>
        <pc:sldMkLst>
          <pc:docMk/>
          <pc:sldMk cId="2733141780" sldId="754"/>
        </pc:sldMkLst>
        <pc:spChg chg="mod ord">
          <ac:chgData name="Wick, Felix" userId="85efb633-acf6-425d-a271-4f136bfa2fb0" providerId="ADAL" clId="{DACC29C2-A778-45C7-8543-4D646C639406}" dt="2025-03-03T22:56:30.969" v="8801" actId="700"/>
          <ac:spMkLst>
            <pc:docMk/>
            <pc:sldMk cId="2733141780" sldId="754"/>
            <ac:spMk id="4" creationId="{4F0B5BE9-331D-0505-FC7E-005F6B05B627}"/>
          </ac:spMkLst>
        </pc:spChg>
        <pc:spChg chg="add mod ord">
          <ac:chgData name="Wick, Felix" userId="85efb633-acf6-425d-a271-4f136bfa2fb0" providerId="ADAL" clId="{DACC29C2-A778-45C7-8543-4D646C639406}" dt="2025-03-11T19:25:16.637" v="16474" actId="20577"/>
          <ac:spMkLst>
            <pc:docMk/>
            <pc:sldMk cId="2733141780" sldId="754"/>
            <ac:spMk id="5" creationId="{3EF7C251-E411-67C1-497C-2BFFEBC05F2B}"/>
          </ac:spMkLst>
        </pc:spChg>
        <pc:spChg chg="add mod ord">
          <ac:chgData name="Wick, Felix" userId="85efb633-acf6-425d-a271-4f136bfa2fb0" providerId="ADAL" clId="{DACC29C2-A778-45C7-8543-4D646C639406}" dt="2025-03-11T19:25:09.742" v="16457" actId="20577"/>
          <ac:spMkLst>
            <pc:docMk/>
            <pc:sldMk cId="2733141780" sldId="754"/>
            <ac:spMk id="6" creationId="{194FF263-6A7E-63B8-37B4-8152AC6DF7EF}"/>
          </ac:spMkLst>
        </pc:spChg>
      </pc:sldChg>
      <pc:sldChg chg="addSp delSp modSp new mod">
        <pc:chgData name="Wick, Felix" userId="85efb633-acf6-425d-a271-4f136bfa2fb0" providerId="ADAL" clId="{DACC29C2-A778-45C7-8543-4D646C639406}" dt="2025-03-11T07:29:14.636" v="13132" actId="1076"/>
        <pc:sldMkLst>
          <pc:docMk/>
          <pc:sldMk cId="2249279186" sldId="755"/>
        </pc:sldMkLst>
        <pc:picChg chg="add mod">
          <ac:chgData name="Wick, Felix" userId="85efb633-acf6-425d-a271-4f136bfa2fb0" providerId="ADAL" clId="{DACC29C2-A778-45C7-8543-4D646C639406}" dt="2025-03-11T07:29:14.636" v="13132" actId="1076"/>
          <ac:picMkLst>
            <pc:docMk/>
            <pc:sldMk cId="2249279186" sldId="755"/>
            <ac:picMk id="5" creationId="{62C9B147-5C2C-F8DD-2F34-2935F6F0D400}"/>
          </ac:picMkLst>
        </pc:picChg>
      </pc:sldChg>
      <pc:sldChg chg="addSp delSp modSp new mod ord setBg modClrScheme chgLayout">
        <pc:chgData name="Wick, Felix" userId="85efb633-acf6-425d-a271-4f136bfa2fb0" providerId="ADAL" clId="{DACC29C2-A778-45C7-8543-4D646C639406}" dt="2025-03-11T10:06:36.972" v="14484" actId="20577"/>
        <pc:sldMkLst>
          <pc:docMk/>
          <pc:sldMk cId="1193768616" sldId="756"/>
        </pc:sldMkLst>
        <pc:spChg chg="mod ord">
          <ac:chgData name="Wick, Felix" userId="85efb633-acf6-425d-a271-4f136bfa2fb0" providerId="ADAL" clId="{DACC29C2-A778-45C7-8543-4D646C639406}" dt="2025-03-11T09:51:46.147" v="13911" actId="700"/>
          <ac:spMkLst>
            <pc:docMk/>
            <pc:sldMk cId="1193768616" sldId="756"/>
            <ac:spMk id="4" creationId="{0AA20BD1-4395-62EF-3CBA-66A6B0368A32}"/>
          </ac:spMkLst>
        </pc:spChg>
        <pc:spChg chg="add mod">
          <ac:chgData name="Wick, Felix" userId="85efb633-acf6-425d-a271-4f136bfa2fb0" providerId="ADAL" clId="{DACC29C2-A778-45C7-8543-4D646C639406}" dt="2025-03-11T09:51:50.385" v="13919"/>
          <ac:spMkLst>
            <pc:docMk/>
            <pc:sldMk cId="1193768616" sldId="756"/>
            <ac:spMk id="10" creationId="{9B8D883A-40CD-FCA7-6006-10AF08ED1DC5}"/>
          </ac:spMkLst>
        </pc:spChg>
        <pc:spChg chg="add mod">
          <ac:chgData name="Wick, Felix" userId="85efb633-acf6-425d-a271-4f136bfa2fb0" providerId="ADAL" clId="{DACC29C2-A778-45C7-8543-4D646C639406}" dt="2025-03-11T10:06:36.972" v="14484" actId="20577"/>
          <ac:spMkLst>
            <pc:docMk/>
            <pc:sldMk cId="1193768616" sldId="756"/>
            <ac:spMk id="11" creationId="{3D738377-80C6-F10A-D58D-DF99ABDF2D18}"/>
          </ac:spMkLst>
        </pc:spChg>
        <pc:spChg chg="add mod">
          <ac:chgData name="Wick, Felix" userId="85efb633-acf6-425d-a271-4f136bfa2fb0" providerId="ADAL" clId="{DACC29C2-A778-45C7-8543-4D646C639406}" dt="2025-03-11T10:00:57.315" v="14206"/>
          <ac:spMkLst>
            <pc:docMk/>
            <pc:sldMk cId="1193768616" sldId="756"/>
            <ac:spMk id="12" creationId="{87ED101C-BBB7-BB48-775A-F0FB998C3C04}"/>
          </ac:spMkLst>
        </pc:spChg>
        <pc:picChg chg="add mod">
          <ac:chgData name="Wick, Felix" userId="85efb633-acf6-425d-a271-4f136bfa2fb0" providerId="ADAL" clId="{DACC29C2-A778-45C7-8543-4D646C639406}" dt="2025-03-11T09:51:58.535" v="13950" actId="1037"/>
          <ac:picMkLst>
            <pc:docMk/>
            <pc:sldMk cId="1193768616" sldId="756"/>
            <ac:picMk id="6" creationId="{95BE634D-24B3-0A07-50A9-8B2FE636CF7F}"/>
          </ac:picMkLst>
        </pc:picChg>
      </pc:sldChg>
      <pc:sldChg chg="modSp new add del mod">
        <pc:chgData name="Wick, Felix" userId="85efb633-acf6-425d-a271-4f136bfa2fb0" providerId="ADAL" clId="{DACC29C2-A778-45C7-8543-4D646C639406}" dt="2025-03-10T23:38:39.675" v="12891" actId="47"/>
        <pc:sldMkLst>
          <pc:docMk/>
          <pc:sldMk cId="2048567758" sldId="757"/>
        </pc:sldMkLst>
      </pc:sldChg>
      <pc:sldChg chg="addSp modSp new mod">
        <pc:chgData name="Wick, Felix" userId="85efb633-acf6-425d-a271-4f136bfa2fb0" providerId="ADAL" clId="{DACC29C2-A778-45C7-8543-4D646C639406}" dt="2025-03-11T12:34:04.172" v="14963" actId="20577"/>
        <pc:sldMkLst>
          <pc:docMk/>
          <pc:sldMk cId="3053872215" sldId="757"/>
        </pc:sldMkLst>
        <pc:spChg chg="mod">
          <ac:chgData name="Wick, Felix" userId="85efb633-acf6-425d-a271-4f136bfa2fb0" providerId="ADAL" clId="{DACC29C2-A778-45C7-8543-4D646C639406}" dt="2025-03-11T10:08:51.119" v="14489" actId="20577"/>
          <ac:spMkLst>
            <pc:docMk/>
            <pc:sldMk cId="3053872215" sldId="757"/>
            <ac:spMk id="2" creationId="{02DC1936-AE8E-BDC7-4F55-A18D36641225}"/>
          </ac:spMkLst>
        </pc:spChg>
        <pc:spChg chg="mod">
          <ac:chgData name="Wick, Felix" userId="85efb633-acf6-425d-a271-4f136bfa2fb0" providerId="ADAL" clId="{DACC29C2-A778-45C7-8543-4D646C639406}" dt="2025-03-11T12:34:04.172" v="14963" actId="20577"/>
          <ac:spMkLst>
            <pc:docMk/>
            <pc:sldMk cId="3053872215" sldId="757"/>
            <ac:spMk id="3" creationId="{1ED3119A-5584-8049-4769-A82FDFD02FEA}"/>
          </ac:spMkLst>
        </pc:spChg>
        <pc:picChg chg="add mod">
          <ac:chgData name="Wick, Felix" userId="85efb633-acf6-425d-a271-4f136bfa2fb0" providerId="ADAL" clId="{DACC29C2-A778-45C7-8543-4D646C639406}" dt="2025-03-11T12:32:48.404" v="14901" actId="14100"/>
          <ac:picMkLst>
            <pc:docMk/>
            <pc:sldMk cId="3053872215" sldId="757"/>
            <ac:picMk id="6" creationId="{8FC4E49D-3991-A31E-BC03-DE901A39C039}"/>
          </ac:picMkLst>
        </pc:picChg>
      </pc:sldChg>
      <pc:sldChg chg="modSp mod">
        <pc:chgData name="Wick, Felix" userId="85efb633-acf6-425d-a271-4f136bfa2fb0" providerId="ADAL" clId="{DACC29C2-A778-45C7-8543-4D646C639406}" dt="2025-03-11T12:28:49" v="14834" actId="20577"/>
        <pc:sldMkLst>
          <pc:docMk/>
          <pc:sldMk cId="1268162912" sldId="758"/>
        </pc:sldMkLst>
        <pc:spChg chg="mod">
          <ac:chgData name="Wick, Felix" userId="85efb633-acf6-425d-a271-4f136bfa2fb0" providerId="ADAL" clId="{DACC29C2-A778-45C7-8543-4D646C639406}" dt="2025-03-11T12:28:49" v="14834" actId="20577"/>
          <ac:spMkLst>
            <pc:docMk/>
            <pc:sldMk cId="1268162912" sldId="758"/>
            <ac:spMk id="5" creationId="{B2CA9851-4199-DE35-DC21-B5A5BAEE10C4}"/>
          </ac:spMkLst>
        </pc:spChg>
      </pc:sldChg>
      <pc:sldChg chg="addSp modSp new del mod">
        <pc:chgData name="Wick, Felix" userId="85efb633-acf6-425d-a271-4f136bfa2fb0" providerId="ADAL" clId="{DACC29C2-A778-45C7-8543-4D646C639406}" dt="2025-03-10T23:16:11.287" v="12635" actId="680"/>
        <pc:sldMkLst>
          <pc:docMk/>
          <pc:sldMk cId="2432376496" sldId="758"/>
        </pc:sldMkLst>
      </pc:sldChg>
      <pc:sldChg chg="modSp mod">
        <pc:chgData name="Wick, Felix" userId="85efb633-acf6-425d-a271-4f136bfa2fb0" providerId="ADAL" clId="{DACC29C2-A778-45C7-8543-4D646C639406}" dt="2025-03-11T07:27:43.335" v="13123" actId="20577"/>
        <pc:sldMkLst>
          <pc:docMk/>
          <pc:sldMk cId="2138685873" sldId="759"/>
        </pc:sldMkLst>
        <pc:spChg chg="mod">
          <ac:chgData name="Wick, Felix" userId="85efb633-acf6-425d-a271-4f136bfa2fb0" providerId="ADAL" clId="{DACC29C2-A778-45C7-8543-4D646C639406}" dt="2025-03-11T07:27:43.335" v="13123" actId="20577"/>
          <ac:spMkLst>
            <pc:docMk/>
            <pc:sldMk cId="2138685873" sldId="759"/>
            <ac:spMk id="5" creationId="{BB41473A-6CF4-01E4-7FA6-3D0795C94569}"/>
          </ac:spMkLst>
        </pc:spChg>
      </pc:sldChg>
      <pc:sldChg chg="addSp modSp new del mod">
        <pc:chgData name="Wick, Felix" userId="85efb633-acf6-425d-a271-4f136bfa2fb0" providerId="ADAL" clId="{DACC29C2-A778-45C7-8543-4D646C639406}" dt="2025-03-11T12:28:38.031" v="14829" actId="47"/>
        <pc:sldMkLst>
          <pc:docMk/>
          <pc:sldMk cId="2736983411" sldId="760"/>
        </pc:sldMkLst>
      </pc:sldChg>
      <pc:sldChg chg="addSp delSp modSp new mod">
        <pc:chgData name="Wick, Felix" userId="85efb633-acf6-425d-a271-4f136bfa2fb0" providerId="ADAL" clId="{DACC29C2-A778-45C7-8543-4D646C639406}" dt="2025-03-11T12:46:34.540" v="15169" actId="20577"/>
        <pc:sldMkLst>
          <pc:docMk/>
          <pc:sldMk cId="855224840" sldId="761"/>
        </pc:sldMkLst>
        <pc:spChg chg="mod">
          <ac:chgData name="Wick, Felix" userId="85efb633-acf6-425d-a271-4f136bfa2fb0" providerId="ADAL" clId="{DACC29C2-A778-45C7-8543-4D646C639406}" dt="2025-03-11T10:09:26.306" v="14509" actId="20577"/>
          <ac:spMkLst>
            <pc:docMk/>
            <pc:sldMk cId="855224840" sldId="761"/>
            <ac:spMk id="2" creationId="{35E237F0-D221-18B4-7B8F-A1DEC9B52F0D}"/>
          </ac:spMkLst>
        </pc:spChg>
        <pc:spChg chg="mod">
          <ac:chgData name="Wick, Felix" userId="85efb633-acf6-425d-a271-4f136bfa2fb0" providerId="ADAL" clId="{DACC29C2-A778-45C7-8543-4D646C639406}" dt="2025-03-11T12:46:34.540" v="15169" actId="20577"/>
          <ac:spMkLst>
            <pc:docMk/>
            <pc:sldMk cId="855224840" sldId="761"/>
            <ac:spMk id="3" creationId="{B6CBFEB1-8F83-307C-536B-4395B46DE1D7}"/>
          </ac:spMkLst>
        </pc:spChg>
        <pc:picChg chg="add mod ord">
          <ac:chgData name="Wick, Felix" userId="85efb633-acf6-425d-a271-4f136bfa2fb0" providerId="ADAL" clId="{DACC29C2-A778-45C7-8543-4D646C639406}" dt="2025-03-11T12:42:31.722" v="15021" actId="1035"/>
          <ac:picMkLst>
            <pc:docMk/>
            <pc:sldMk cId="855224840" sldId="761"/>
            <ac:picMk id="8" creationId="{0AAB5E47-C028-6A81-FEDB-86397F4234E2}"/>
          </ac:picMkLst>
        </pc:picChg>
      </pc:sldChg>
      <pc:sldChg chg="addSp modSp new mod ord">
        <pc:chgData name="Wick, Felix" userId="85efb633-acf6-425d-a271-4f136bfa2fb0" providerId="ADAL" clId="{DACC29C2-A778-45C7-8543-4D646C639406}" dt="2025-03-11T12:35:21.153" v="15005" actId="20577"/>
        <pc:sldMkLst>
          <pc:docMk/>
          <pc:sldMk cId="3412062414" sldId="762"/>
        </pc:sldMkLst>
        <pc:spChg chg="mod">
          <ac:chgData name="Wick, Felix" userId="85efb633-acf6-425d-a271-4f136bfa2fb0" providerId="ADAL" clId="{DACC29C2-A778-45C7-8543-4D646C639406}" dt="2025-03-11T10:11:51.849" v="14518" actId="20577"/>
          <ac:spMkLst>
            <pc:docMk/>
            <pc:sldMk cId="3412062414" sldId="762"/>
            <ac:spMk id="2" creationId="{02206AA2-1E5E-FFF1-28E5-4F6790FFA36D}"/>
          </ac:spMkLst>
        </pc:spChg>
        <pc:spChg chg="mod">
          <ac:chgData name="Wick, Felix" userId="85efb633-acf6-425d-a271-4f136bfa2fb0" providerId="ADAL" clId="{DACC29C2-A778-45C7-8543-4D646C639406}" dt="2025-03-11T12:35:21.153" v="15005" actId="20577"/>
          <ac:spMkLst>
            <pc:docMk/>
            <pc:sldMk cId="3412062414" sldId="762"/>
            <ac:spMk id="3" creationId="{BB9AA76F-EF8C-33FA-18C0-8E2C16FDABBD}"/>
          </ac:spMkLst>
        </pc:spChg>
        <pc:picChg chg="add mod">
          <ac:chgData name="Wick, Felix" userId="85efb633-acf6-425d-a271-4f136bfa2fb0" providerId="ADAL" clId="{DACC29C2-A778-45C7-8543-4D646C639406}" dt="2025-03-11T11:54:59.605" v="14535" actId="1076"/>
          <ac:picMkLst>
            <pc:docMk/>
            <pc:sldMk cId="3412062414" sldId="762"/>
            <ac:picMk id="6" creationId="{D5D6AA8C-7EAE-2075-B184-C702D30DC246}"/>
          </ac:picMkLst>
        </pc:picChg>
      </pc:sldChg>
      <pc:sldChg chg="addSp delSp modSp new mod ord modClrScheme chgLayout">
        <pc:chgData name="Wick, Felix" userId="85efb633-acf6-425d-a271-4f136bfa2fb0" providerId="ADAL" clId="{DACC29C2-A778-45C7-8543-4D646C639406}" dt="2025-03-18T13:59:41.133" v="22120" actId="1076"/>
        <pc:sldMkLst>
          <pc:docMk/>
          <pc:sldMk cId="763901839" sldId="763"/>
        </pc:sldMkLst>
        <pc:spChg chg="mod ord">
          <ac:chgData name="Wick, Felix" userId="85efb633-acf6-425d-a271-4f136bfa2fb0" providerId="ADAL" clId="{DACC29C2-A778-45C7-8543-4D646C639406}" dt="2025-03-11T13:32:21.818" v="15323" actId="700"/>
          <ac:spMkLst>
            <pc:docMk/>
            <pc:sldMk cId="763901839" sldId="763"/>
            <ac:spMk id="4" creationId="{B5777D9E-3EB8-B9D4-9E05-39C59B25F18E}"/>
          </ac:spMkLst>
        </pc:spChg>
        <pc:spChg chg="add mod">
          <ac:chgData name="Wick, Felix" userId="85efb633-acf6-425d-a271-4f136bfa2fb0" providerId="ADAL" clId="{DACC29C2-A778-45C7-8543-4D646C639406}" dt="2025-03-18T13:58:15.086" v="22105" actId="1038"/>
          <ac:spMkLst>
            <pc:docMk/>
            <pc:sldMk cId="763901839" sldId="763"/>
            <ac:spMk id="9" creationId="{BAAE70BC-18BD-8ADE-1D0D-DE8BAB53C3BC}"/>
          </ac:spMkLst>
        </pc:spChg>
        <pc:spChg chg="add mod">
          <ac:chgData name="Wick, Felix" userId="85efb633-acf6-425d-a271-4f136bfa2fb0" providerId="ADAL" clId="{DACC29C2-A778-45C7-8543-4D646C639406}" dt="2025-03-18T13:58:20.574" v="22106" actId="1076"/>
          <ac:spMkLst>
            <pc:docMk/>
            <pc:sldMk cId="763901839" sldId="763"/>
            <ac:spMk id="10" creationId="{3DFA5F87-C0DC-501C-FF32-2402E9A033EB}"/>
          </ac:spMkLst>
        </pc:spChg>
        <pc:picChg chg="add del mod">
          <ac:chgData name="Wick, Felix" userId="85efb633-acf6-425d-a271-4f136bfa2fb0" providerId="ADAL" clId="{DACC29C2-A778-45C7-8543-4D646C639406}" dt="2025-03-18T13:58:59.386" v="22112" actId="478"/>
          <ac:picMkLst>
            <pc:docMk/>
            <pc:sldMk cId="763901839" sldId="763"/>
            <ac:picMk id="3" creationId="{85D82589-4632-0BE4-83DF-9DA115342DAB}"/>
          </ac:picMkLst>
        </pc:picChg>
        <pc:picChg chg="add mod">
          <ac:chgData name="Wick, Felix" userId="85efb633-acf6-425d-a271-4f136bfa2fb0" providerId="ADAL" clId="{DACC29C2-A778-45C7-8543-4D646C639406}" dt="2025-03-18T13:58:15.086" v="22105" actId="1038"/>
          <ac:picMkLst>
            <pc:docMk/>
            <pc:sldMk cId="763901839" sldId="763"/>
            <ac:picMk id="6" creationId="{9C1B3A44-FF7D-42AC-7F58-5DBF7823F7FF}"/>
          </ac:picMkLst>
        </pc:picChg>
        <pc:picChg chg="add mod">
          <ac:chgData name="Wick, Felix" userId="85efb633-acf6-425d-a271-4f136bfa2fb0" providerId="ADAL" clId="{DACC29C2-A778-45C7-8543-4D646C639406}" dt="2025-03-18T13:59:41.133" v="22120" actId="1076"/>
          <ac:picMkLst>
            <pc:docMk/>
            <pc:sldMk cId="763901839" sldId="763"/>
            <ac:picMk id="7" creationId="{7770CB58-00D0-0A7B-F0D8-824FD7C60C13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18T10:24:18.097" v="21977" actId="20577"/>
        <pc:sldMkLst>
          <pc:docMk/>
          <pc:sldMk cId="2158015399" sldId="764"/>
        </pc:sldMkLst>
        <pc:spChg chg="mod ord">
          <ac:chgData name="Wick, Felix" userId="85efb633-acf6-425d-a271-4f136bfa2fb0" providerId="ADAL" clId="{DACC29C2-A778-45C7-8543-4D646C639406}" dt="2025-03-11T19:26:20.298" v="16476" actId="700"/>
          <ac:spMkLst>
            <pc:docMk/>
            <pc:sldMk cId="2158015399" sldId="764"/>
            <ac:spMk id="3" creationId="{BA58655B-DBC4-1FBD-553A-7013712C2C8A}"/>
          </ac:spMkLst>
        </pc:spChg>
        <pc:spChg chg="add mod ord">
          <ac:chgData name="Wick, Felix" userId="85efb633-acf6-425d-a271-4f136bfa2fb0" providerId="ADAL" clId="{DACC29C2-A778-45C7-8543-4D646C639406}" dt="2025-03-11T19:31:22.792" v="16880" actId="255"/>
          <ac:spMkLst>
            <pc:docMk/>
            <pc:sldMk cId="2158015399" sldId="764"/>
            <ac:spMk id="4" creationId="{28278F78-95FB-8544-1864-5DA22AF49253}"/>
          </ac:spMkLst>
        </pc:spChg>
        <pc:spChg chg="add mod ord">
          <ac:chgData name="Wick, Felix" userId="85efb633-acf6-425d-a271-4f136bfa2fb0" providerId="ADAL" clId="{DACC29C2-A778-45C7-8543-4D646C639406}" dt="2025-03-18T10:24:18.097" v="21977" actId="20577"/>
          <ac:spMkLst>
            <pc:docMk/>
            <pc:sldMk cId="2158015399" sldId="764"/>
            <ac:spMk id="5" creationId="{E7C1F577-EE52-05E8-BBEB-14CB5BBE691B}"/>
          </ac:spMkLst>
        </pc:spChg>
      </pc:sldChg>
      <pc:sldChg chg="modSp new mod">
        <pc:chgData name="Wick, Felix" userId="85efb633-acf6-425d-a271-4f136bfa2fb0" providerId="ADAL" clId="{DACC29C2-A778-45C7-8543-4D646C639406}" dt="2025-03-13T09:56:27.557" v="20072" actId="20577"/>
        <pc:sldMkLst>
          <pc:docMk/>
          <pc:sldMk cId="764718086" sldId="765"/>
        </pc:sldMkLst>
        <pc:spChg chg="mod">
          <ac:chgData name="Wick, Felix" userId="85efb633-acf6-425d-a271-4f136bfa2fb0" providerId="ADAL" clId="{DACC29C2-A778-45C7-8543-4D646C639406}" dt="2025-03-12T06:30:33.730" v="17716"/>
          <ac:spMkLst>
            <pc:docMk/>
            <pc:sldMk cId="764718086" sldId="765"/>
            <ac:spMk id="2" creationId="{E791220E-7236-CFD5-A376-75A09DAE62CB}"/>
          </ac:spMkLst>
        </pc:spChg>
        <pc:spChg chg="mod">
          <ac:chgData name="Wick, Felix" userId="85efb633-acf6-425d-a271-4f136bfa2fb0" providerId="ADAL" clId="{DACC29C2-A778-45C7-8543-4D646C639406}" dt="2025-03-13T09:56:27.557" v="20072" actId="20577"/>
          <ac:spMkLst>
            <pc:docMk/>
            <pc:sldMk cId="764718086" sldId="765"/>
            <ac:spMk id="3" creationId="{D8F3B1CA-25BE-6A28-E8EA-84530C91DC54}"/>
          </ac:spMkLst>
        </pc:spChg>
      </pc:sldChg>
      <pc:sldChg chg="modSp new mod">
        <pc:chgData name="Wick, Felix" userId="85efb633-acf6-425d-a271-4f136bfa2fb0" providerId="ADAL" clId="{DACC29C2-A778-45C7-8543-4D646C639406}" dt="2025-03-13T10:16:01.348" v="20814" actId="20577"/>
        <pc:sldMkLst>
          <pc:docMk/>
          <pc:sldMk cId="2407320420" sldId="766"/>
        </pc:sldMkLst>
        <pc:spChg chg="mod">
          <ac:chgData name="Wick, Felix" userId="85efb633-acf6-425d-a271-4f136bfa2fb0" providerId="ADAL" clId="{DACC29C2-A778-45C7-8543-4D646C639406}" dt="2025-03-13T10:01:25.482" v="20100" actId="20577"/>
          <ac:spMkLst>
            <pc:docMk/>
            <pc:sldMk cId="2407320420" sldId="766"/>
            <ac:spMk id="2" creationId="{3EC70418-8F83-3C9E-7A93-DF61EC41A1E3}"/>
          </ac:spMkLst>
        </pc:spChg>
        <pc:spChg chg="mod">
          <ac:chgData name="Wick, Felix" userId="85efb633-acf6-425d-a271-4f136bfa2fb0" providerId="ADAL" clId="{DACC29C2-A778-45C7-8543-4D646C639406}" dt="2025-03-13T10:16:01.348" v="20814" actId="20577"/>
          <ac:spMkLst>
            <pc:docMk/>
            <pc:sldMk cId="2407320420" sldId="766"/>
            <ac:spMk id="3" creationId="{6CAFF65F-2B24-83B6-1383-8EC4F9454843}"/>
          </ac:spMkLst>
        </pc:spChg>
      </pc:sldChg>
      <pc:sldChg chg="addSp modSp new mod">
        <pc:chgData name="Wick, Felix" userId="85efb633-acf6-425d-a271-4f136bfa2fb0" providerId="ADAL" clId="{DACC29C2-A778-45C7-8543-4D646C639406}" dt="2025-03-13T10:34:59.979" v="21225" actId="20577"/>
        <pc:sldMkLst>
          <pc:docMk/>
          <pc:sldMk cId="2338209074" sldId="767"/>
        </pc:sldMkLst>
        <pc:spChg chg="add mod">
          <ac:chgData name="Wick, Felix" userId="85efb633-acf6-425d-a271-4f136bfa2fb0" providerId="ADAL" clId="{DACC29C2-A778-45C7-8543-4D646C639406}" dt="2025-03-13T10:25:27.543" v="20856" actId="27636"/>
          <ac:spMkLst>
            <pc:docMk/>
            <pc:sldMk cId="2338209074" sldId="767"/>
            <ac:spMk id="3" creationId="{01EB4AE9-F3FF-2ABB-B240-09C4652B9BD0}"/>
          </ac:spMkLst>
        </pc:spChg>
        <pc:spChg chg="add mod">
          <ac:chgData name="Wick, Felix" userId="85efb633-acf6-425d-a271-4f136bfa2fb0" providerId="ADAL" clId="{DACC29C2-A778-45C7-8543-4D646C639406}" dt="2025-03-13T10:34:59.979" v="21225" actId="20577"/>
          <ac:spMkLst>
            <pc:docMk/>
            <pc:sldMk cId="2338209074" sldId="767"/>
            <ac:spMk id="4" creationId="{001100A7-6AEF-6906-2A86-5AE713F844AF}"/>
          </ac:spMkLst>
        </pc:spChg>
        <pc:spChg chg="add mod">
          <ac:chgData name="Wick, Felix" userId="85efb633-acf6-425d-a271-4f136bfa2fb0" providerId="ADAL" clId="{DACC29C2-A778-45C7-8543-4D646C639406}" dt="2025-03-13T10:26:08.330" v="20861" actId="1076"/>
          <ac:spMkLst>
            <pc:docMk/>
            <pc:sldMk cId="2338209074" sldId="767"/>
            <ac:spMk id="5" creationId="{D5852171-30FF-2975-E122-702663052D61}"/>
          </ac:spMkLst>
        </pc:spChg>
        <pc:picChg chg="add mod">
          <ac:chgData name="Wick, Felix" userId="85efb633-acf6-425d-a271-4f136bfa2fb0" providerId="ADAL" clId="{DACC29C2-A778-45C7-8543-4D646C639406}" dt="2025-03-13T10:23:20.281" v="20817" actId="1076"/>
          <ac:picMkLst>
            <pc:docMk/>
            <pc:sldMk cId="2338209074" sldId="767"/>
            <ac:picMk id="1026" creationId="{FC870770-F54B-5DD7-DF12-34A6E12AB153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13T11:01:09.096" v="21590" actId="1038"/>
        <pc:sldMkLst>
          <pc:docMk/>
          <pc:sldMk cId="820025180" sldId="768"/>
        </pc:sldMkLst>
        <pc:spChg chg="mod ord">
          <ac:chgData name="Wick, Felix" userId="85efb633-acf6-425d-a271-4f136bfa2fb0" providerId="ADAL" clId="{DACC29C2-A778-45C7-8543-4D646C639406}" dt="2025-03-13T10:46:27.393" v="21241" actId="700"/>
          <ac:spMkLst>
            <pc:docMk/>
            <pc:sldMk cId="820025180" sldId="768"/>
            <ac:spMk id="4" creationId="{B2E9D468-A5B3-3E34-5C8E-5963984ED935}"/>
          </ac:spMkLst>
        </pc:spChg>
        <pc:spChg chg="add mod ord">
          <ac:chgData name="Wick, Felix" userId="85efb633-acf6-425d-a271-4f136bfa2fb0" providerId="ADAL" clId="{DACC29C2-A778-45C7-8543-4D646C639406}" dt="2025-03-13T11:00:57.571" v="21574" actId="255"/>
          <ac:spMkLst>
            <pc:docMk/>
            <pc:sldMk cId="820025180" sldId="768"/>
            <ac:spMk id="7" creationId="{6DF1FD18-D2A0-2078-98E0-DBA1C40924C9}"/>
          </ac:spMkLst>
        </pc:spChg>
        <pc:spChg chg="add mod ord">
          <ac:chgData name="Wick, Felix" userId="85efb633-acf6-425d-a271-4f136bfa2fb0" providerId="ADAL" clId="{DACC29C2-A778-45C7-8543-4D646C639406}" dt="2025-03-13T11:00:35.445" v="21547" actId="14100"/>
          <ac:spMkLst>
            <pc:docMk/>
            <pc:sldMk cId="820025180" sldId="768"/>
            <ac:spMk id="8" creationId="{92711593-CE88-D625-4052-59C05976213D}"/>
          </ac:spMkLst>
        </pc:spChg>
        <pc:picChg chg="add mod ord">
          <ac:chgData name="Wick, Felix" userId="85efb633-acf6-425d-a271-4f136bfa2fb0" providerId="ADAL" clId="{DACC29C2-A778-45C7-8543-4D646C639406}" dt="2025-03-13T11:01:09.096" v="21590" actId="1038"/>
          <ac:picMkLst>
            <pc:docMk/>
            <pc:sldMk cId="820025180" sldId="768"/>
            <ac:picMk id="6" creationId="{923A2402-E105-6802-1513-F2F26EDF0FB5}"/>
          </ac:picMkLst>
        </pc:pic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2.tiff>
</file>

<file path=ppt/media/image210.png>
</file>

<file path=ppt/media/image220.png>
</file>

<file path=ppt/media/image230.png>
</file>

<file path=ppt/media/image240.png>
</file>

<file path=ppt/media/image2500.png>
</file>

<file path=ppt/media/image3.tiff>
</file>

<file path=ppt/media/image300.png>
</file>

<file path=ppt/media/image3200.png>
</file>

<file path=ppt/media/image330.png>
</file>

<file path=ppt/media/image340.png>
</file>

<file path=ppt/media/image350.png>
</file>

<file path=ppt/media/image360.png>
</file>

<file path=ppt/media/image370.png>
</file>

<file path=ppt/media/image39.png>
</file>

<file path=ppt/media/image4.png>
</file>

<file path=ppt/media/image420.png>
</file>

<file path=ppt/media/image5.png>
</file>

<file path=ppt/media/image51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54A0A5-3125-4A93-A463-B2CA0DCE058B}" type="datetimeFigureOut">
              <a:rPr lang="en-GB" smtClean="0"/>
              <a:t>23/02/2026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7BB845-5EDE-4644-BE7F-B673B342B3A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0397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BE232-6A08-C646-2F0F-7B45378329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7C59EB-D8F3-E8BD-B1EC-56DF686BF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49EFE-519A-68BE-B63B-FB136372A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8456D-5ACD-4673-BCE9-52505EC32CEF}" type="datetime1">
              <a:rPr lang="en-GB" smtClean="0"/>
              <a:t>23/02/2026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D3B9B-51DF-3B62-96BF-E6F200FDE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453C5D-A406-4DE4-25F8-1C748421D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94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E086C-574E-7618-D84D-7EAAA7CAA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736E03-8E84-13D2-5EA7-214037C97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651BE1-0C0A-5E5C-2149-397BEE2EA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A2639-5270-4811-807B-89D4AE95E7ED}" type="datetime1">
              <a:rPr lang="en-GB" smtClean="0"/>
              <a:t>23/02/2026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3C263D-72BD-5505-C92E-A3345FB76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20F995-4BDD-F17C-91BE-A6411AC01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2449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3955D4-BF28-B579-F91E-906F9A1B7F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96EF3C-3270-076A-087B-7E79E3D658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FCE79-A807-B40D-CB95-1A8513CDC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2976C-D408-4E27-8D02-D7795F6D8A01}" type="datetime1">
              <a:rPr lang="en-GB" smtClean="0"/>
              <a:t>23/02/2026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E3050-5BC3-196F-FBE2-4D50BFE16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9F963B-C222-AD40-CAAF-FBC5B93DA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984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397C8-3195-0777-CF8C-A41D42A5D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16D2E-6389-A1A5-6066-8369C3786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2E599-054C-9D40-45ED-9A326B30D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63083-041D-491F-A9FE-D51D99E0B41E}" type="datetime1">
              <a:rPr lang="en-GB" smtClean="0"/>
              <a:t>23/02/2026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C60BA-1BBD-ADF5-2F19-18BD8DE5D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CC82DC-62DF-735A-48C4-6742EE399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1695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681ED-99D4-6120-A107-37380EC17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31FF93-EB92-4FEC-45AA-58113194B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C74A-183A-C97D-E6B1-DE0E269DC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455E6-A1CA-4CB6-9964-88D5086DA5CA}" type="datetime1">
              <a:rPr lang="en-GB" smtClean="0"/>
              <a:t>23/02/2026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9765F-8D63-9F85-2396-5A563344F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572A8-648A-10B8-E9F2-3C9E9FCD5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2946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A0B2B-44D3-138B-35DF-2E1B592EB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C613-1040-438E-81ED-0211AE8124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CB7688-5F8F-7B22-691E-33F1B7BAA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C156C-C5B9-AFCE-069E-31D9448B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2E38-24C1-4A8F-B916-1E714FC129DD}" type="datetime1">
              <a:rPr lang="en-GB" smtClean="0"/>
              <a:t>23/02/2026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AF45F1-B2A9-1C16-2A00-5EC6161C1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A224BD-38F6-7562-22A6-FE534AA8D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3932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65EE4-A52C-09D1-11A3-3D983D947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C478A3-18D5-BA5D-5E50-1AA2C7E909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8663B-0321-A7B8-AC29-189DC42436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2FBEB0-2CF1-AC16-40B2-C1B936EB53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631FFA-B333-AE27-E67E-6071492E88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5D0BE5-6933-5226-FC8C-E1C07FDB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7BCDC-BAA6-44B5-B642-6F28D623ABB1}" type="datetime1">
              <a:rPr lang="en-GB" smtClean="0"/>
              <a:t>23/02/2026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ECC54-2495-2718-982E-D4C759D07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7C725C-84C4-EF91-391A-7375D7127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265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279AB-7720-DCA6-0463-87BA2643D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B9DAE7-5C75-E600-F76D-D7B0F2702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4BEC3-2CF9-4B19-A0A5-E70A0675B677}" type="datetime1">
              <a:rPr lang="en-GB" smtClean="0"/>
              <a:t>23/02/2026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8F55D9-B3BF-AB7B-77F9-C04E13B5B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33A5C0-2A84-9091-8249-B7686C8E9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337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3D8075-8D1F-44F9-269E-A6537A307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28BFD-B06D-4A45-8453-724AC7BA29C5}" type="datetime1">
              <a:rPr lang="en-GB" smtClean="0"/>
              <a:t>23/02/2026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E416A4-1FA8-127F-0776-EE3FD032A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526D08-4BEC-998B-DD36-1FBD9F8D9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7769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F820C-CDC7-642F-4FD7-59C10CDB9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1B273-E9D9-9128-5F97-643206940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8B4002-E98F-90C8-95AC-8E3B40C84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9ADBC8-F62D-1D9D-A3B0-7A7EFD2F1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D99B0-2926-4194-B668-6A0D6123824C}" type="datetime1">
              <a:rPr lang="en-GB" smtClean="0"/>
              <a:t>23/02/2026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31F7C-0CC0-1EBB-FEC4-8538E8AA2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8ACBB8-37BB-2274-6FF3-BAA247097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2351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A5A0B-1FF1-7AFA-80FD-DF120EED8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A2E177-E93B-F241-BB26-EBADA224A4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72668B-D67B-AF8D-E087-4AABB3F095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E640-1A46-0780-1A6D-5938E2FE6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03426-21FD-40F4-9F0B-AD19F2317DCA}" type="datetime1">
              <a:rPr lang="en-GB" smtClean="0"/>
              <a:t>23/02/2026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ED8D26-0A69-518C-59E5-03C22C04D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9B8936-E86F-F46C-B7C8-E1AD8D1B1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3882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5BD8EF-B77B-0D1C-2E0A-802AECD83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DEC1C-545E-6E83-A412-C7549F36D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FE343-40C9-420A-32A0-BFCEE4E4E1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69896D-5D36-4D31-A0CE-0C2BFB17B225}" type="datetime1">
              <a:rPr lang="en-GB" smtClean="0"/>
              <a:t>23/02/2026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7D811A-169D-C62C-6FA6-CB186B9FE5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039752-6753-A75C-0CEC-6D6CE3EB9C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7425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7" Type="http://schemas.openxmlformats.org/officeDocument/2006/relationships/image" Target="../media/image2500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0.png"/><Relationship Id="rId5" Type="http://schemas.openxmlformats.org/officeDocument/2006/relationships/image" Target="../media/image230.png"/><Relationship Id="rId4" Type="http://schemas.openxmlformats.org/officeDocument/2006/relationships/image" Target="../media/image2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hyperlink" Target="https://scikit-learn.org/stable/auto_examples/tree/plot_tree_regression.html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llmodelsarewrong.github.io/forest.html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350.png"/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0.png"/><Relationship Id="rId5" Type="http://schemas.openxmlformats.org/officeDocument/2006/relationships/image" Target="../media/image330.png"/><Relationship Id="rId4" Type="http://schemas.openxmlformats.org/officeDocument/2006/relationships/image" Target="../media/image320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42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35D14-FDE8-A941-F2E5-FEBDF11222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5100" dirty="0" err="1"/>
              <a:t>Machine</a:t>
            </a:r>
            <a:r>
              <a:rPr lang="de-DE" sz="5100" dirty="0"/>
              <a:t> Learning </a:t>
            </a:r>
            <a:r>
              <a:rPr lang="de-DE" sz="5100" dirty="0" err="1"/>
              <a:t>for</a:t>
            </a:r>
            <a:r>
              <a:rPr lang="de-DE" sz="5100" dirty="0"/>
              <a:t> </a:t>
            </a:r>
            <a:r>
              <a:rPr lang="de-DE" sz="5100" dirty="0" err="1"/>
              <a:t>Tabular</a:t>
            </a:r>
            <a:r>
              <a:rPr lang="de-DE" sz="5100" dirty="0"/>
              <a:t> Data</a:t>
            </a:r>
            <a:endParaRPr lang="en-GB" sz="5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9E4890-E6FF-2E7F-8135-25115B14B0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Fundamentals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Artificial</a:t>
            </a:r>
            <a:r>
              <a:rPr lang="de-DE" dirty="0"/>
              <a:t> </a:t>
            </a:r>
            <a:r>
              <a:rPr lang="de-DE" dirty="0" err="1"/>
              <a:t>Intelligence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8822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1001D-3CA9-6B3B-47C1-E02457E0B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</a:t>
            </a:r>
            <a:r>
              <a:rPr lang="en-DE" dirty="0"/>
              <a:t>-Nearest Neighbors</a:t>
            </a:r>
            <a:r>
              <a:rPr lang="de-DE" dirty="0"/>
              <a:t> (kNN)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23F438-3E9F-7B93-FC97-4849D1872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10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07276C-CF35-D92F-8AD6-15CA36507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5B71E11-5E87-7351-9709-647F01123120}"/>
              </a:ext>
            </a:extLst>
          </p:cNvPr>
          <p:cNvSpPr txBox="1"/>
          <p:nvPr/>
        </p:nvSpPr>
        <p:spPr>
          <a:xfrm>
            <a:off x="5766913" y="3679256"/>
            <a:ext cx="489627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low k: low bias but high variance</a:t>
            </a:r>
          </a:p>
          <a:p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05FF8E0-7B79-68ED-1706-D129D71240B3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05FF8E0-7B79-68ED-1706-D129D71240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A3D0E24-8B7A-6E9D-417D-FADEFF3C4722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A3D0E24-8B7A-6E9D-417D-FADEFF3C47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3E8D849-28A4-1FE7-0ACA-FBE8E879F2D9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3E8D849-28A4-1FE7-0ACA-FBE8E879F2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3BED15-CB22-F5F2-421F-2B8E16E03A1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3BED15-CB22-F5F2-421F-2B8E16E03A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6"/>
                <a:stretch>
                  <a:fillRect l="-1927" t="-3774" b="-1509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ounded Rectangle 12">
            <a:extLst>
              <a:ext uri="{FF2B5EF4-FFF2-40B4-BE49-F238E27FC236}">
                <a16:creationId xmlns:a16="http://schemas.microsoft.com/office/drawing/2014/main" id="{B9014DB4-2077-5ACB-AF8D-59CC3237C8CE}"/>
              </a:ext>
            </a:extLst>
          </p:cNvPr>
          <p:cNvSpPr/>
          <p:nvPr/>
        </p:nvSpPr>
        <p:spPr>
          <a:xfrm>
            <a:off x="7039075" y="2348826"/>
            <a:ext cx="4712658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02D728-D8B2-B661-6601-96307E0AD75D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207D7D3-36BC-899D-30C3-48A954927317}"/>
                  </a:ext>
                </a:extLst>
              </p:cNvPr>
              <p:cNvSpPr txBox="1"/>
              <p:nvPr/>
            </p:nvSpPr>
            <p:spPr>
              <a:xfrm>
                <a:off x="295174" y="1917375"/>
                <a:ext cx="6096000" cy="110799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DE" sz="2200" dirty="0"/>
                  <a:t>local method, instance-based learning</a:t>
                </a:r>
              </a:p>
              <a:p>
                <a:r>
                  <a:rPr lang="en-DE" sz="2200" dirty="0"/>
                  <a:t>non-parametric</a:t>
                </a:r>
              </a:p>
              <a:p>
                <a:r>
                  <a:rPr lang="en-GB" sz="2200" dirty="0"/>
                  <a:t>d</a:t>
                </a:r>
                <a:r>
                  <a:rPr lang="en-DE" sz="22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2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200" dirty="0"/>
                  <a:t> (e.g., Euclidean)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207D7D3-36BC-899D-30C3-48A9549273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5174" y="1917375"/>
                <a:ext cx="6096000" cy="1107996"/>
              </a:xfrm>
              <a:prstGeom prst="rect">
                <a:avLst/>
              </a:prstGeom>
              <a:blipFill>
                <a:blip r:embed="rId7"/>
                <a:stretch>
                  <a:fillRect l="-1300" t="-3867" b="-1105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2263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DABEF-B812-C664-447A-B3DA59B3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Decision Trees</a:t>
            </a:r>
            <a:endParaRPr lang="en-DE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CB602CC-265E-1940-BCB3-8C532B94B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0"/>
            <a:ext cx="6095999" cy="245178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064B7-EEBF-AE1A-4F6D-331E07A30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11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A6FDBE-7F83-BBAA-424E-25EE04431029}"/>
              </a:ext>
            </a:extLst>
          </p:cNvPr>
          <p:cNvSpPr txBox="1"/>
          <p:nvPr/>
        </p:nvSpPr>
        <p:spPr>
          <a:xfrm>
            <a:off x="9588141" y="2048402"/>
            <a:ext cx="7881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Hastie</a:t>
            </a:r>
          </a:p>
        </p:txBody>
      </p:sp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AA8E8A1B-B8ED-50A4-D2CB-E5339C70B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8188" y="2708225"/>
            <a:ext cx="4769625" cy="357721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A54C233-9F06-39AB-63B9-4A54CE4A1A72}"/>
              </a:ext>
            </a:extLst>
          </p:cNvPr>
          <p:cNvSpPr txBox="1"/>
          <p:nvPr/>
        </p:nvSpPr>
        <p:spPr>
          <a:xfrm>
            <a:off x="10237077" y="2548713"/>
            <a:ext cx="1770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hyperparameter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7E32039-99A9-ECDD-3D82-1D32F38B24BF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11122573" y="2918045"/>
            <a:ext cx="138551" cy="4199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211FFDD-CE16-9704-0AED-CE0DFEC030E3}"/>
              </a:ext>
            </a:extLst>
          </p:cNvPr>
          <p:cNvSpPr txBox="1"/>
          <p:nvPr/>
        </p:nvSpPr>
        <p:spPr>
          <a:xfrm>
            <a:off x="10736793" y="6158384"/>
            <a:ext cx="8066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scikit-learn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F041C07-F7D0-E747-D10E-FE095CA965B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20950" y="2294623"/>
                <a:ext cx="6967238" cy="3882339"/>
              </a:xfrm>
            </p:spPr>
            <p:txBody>
              <a:bodyPr>
                <a:normAutofit/>
              </a:bodyPr>
              <a:lstStyle/>
              <a:p>
                <a:r>
                  <a:rPr lang="en-GB" sz="2600" dirty="0">
                    <a:sym typeface="Wingdings" pitchFamily="2" charset="2"/>
                  </a:rPr>
                  <a:t>non-parametric learning of simple decision rules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u</a:t>
                </a:r>
                <a:r>
                  <a:rPr lang="en-DE" sz="2600" dirty="0">
                    <a:sym typeface="Wingdings" pitchFamily="2" charset="2"/>
                  </a:rPr>
                  <a:t>sually, binary trees</a:t>
                </a:r>
                <a:endParaRPr lang="en-DE" sz="2600" dirty="0"/>
              </a:p>
              <a:p>
                <a:r>
                  <a:rPr lang="en-GB" sz="2600" dirty="0"/>
                  <a:t>a</a:t>
                </a:r>
                <a:r>
                  <a:rPr lang="en-DE" sz="2600" dirty="0"/>
                  <a:t>xis-parallel decision boundaries (box-shaped regions in feature space)</a:t>
                </a:r>
              </a:p>
              <a:p>
                <a:r>
                  <a:rPr lang="en-GB" sz="2600" dirty="0"/>
                  <a:t>fit constant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acc>
                  </m:oMath>
                </a14:m>
                <a:r>
                  <a:rPr lang="en-DE" dirty="0"/>
                  <a:t> in each box</a:t>
                </a:r>
                <a:endParaRPr lang="en-GB" sz="2600" dirty="0"/>
              </a:p>
              <a:p>
                <a:pPr lvl="1"/>
                <a:r>
                  <a:rPr lang="en-GB" sz="2200" dirty="0"/>
                  <a:t>c</a:t>
                </a:r>
                <a:r>
                  <a:rPr lang="en-DE" sz="2200" dirty="0"/>
                  <a:t>lassification: majority class of target</a:t>
                </a:r>
              </a:p>
              <a:p>
                <a:pPr lvl="1"/>
                <a:r>
                  <a:rPr lang="en-GB" sz="2200" dirty="0"/>
                  <a:t>r</a:t>
                </a:r>
                <a:r>
                  <a:rPr lang="en-DE" sz="2200" dirty="0"/>
                  <a:t>egression: average of target</a:t>
                </a:r>
                <a:endParaRPr lang="en-GB" sz="2600" dirty="0"/>
              </a:p>
              <a:p>
                <a:r>
                  <a:rPr lang="en-GB" sz="2600" dirty="0"/>
                  <a:t>fully explainable models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F041C07-F7D0-E747-D10E-FE095CA965B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0950" y="2294623"/>
                <a:ext cx="6967238" cy="3882339"/>
              </a:xfrm>
              <a:blipFill>
                <a:blip r:embed="rId5"/>
                <a:stretch>
                  <a:fillRect l="-1312" t="-2355" r="-35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7459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7CC2D-C814-B16B-84C3-4DABB9BC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Ensemble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7B5A5-82ED-1D02-930E-4F2601CE75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idea: combine several individual models (often of the same type) to form an ensemble model with better predictive performance than each of its constituents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learning in several different ways from the training data</a:t>
            </a:r>
          </a:p>
          <a:p>
            <a:pPr marL="0" indent="0">
              <a:buNone/>
            </a:pPr>
            <a:endParaRPr lang="en-GB" sz="2600" dirty="0"/>
          </a:p>
          <a:p>
            <a:r>
              <a:rPr lang="en-GB" sz="2600" dirty="0"/>
              <a:t>the trainings of the individual constituent models are (kind of) independent</a:t>
            </a:r>
          </a:p>
          <a:p>
            <a:r>
              <a:rPr lang="en-DE" sz="2600" dirty="0"/>
              <a:t>outputs of individual models are combined (e.g., averaged)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485B20-BA51-4038-7069-D42DBC761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31908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DA92C-9B6F-EACE-FBCB-0A34D2B69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Bagging (</a:t>
            </a:r>
            <a:r>
              <a:rPr lang="en-GB" dirty="0"/>
              <a:t>B</a:t>
            </a:r>
            <a:r>
              <a:rPr lang="en-DE" dirty="0"/>
              <a:t>ootstrap Aggregating)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C02DC-25CB-8047-6BEA-388E7D6AD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077608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 err="1"/>
              <a:t>i</a:t>
            </a:r>
            <a:r>
              <a:rPr lang="en-DE" dirty="0"/>
              <a:t>dea: </a:t>
            </a:r>
            <a:r>
              <a:rPr lang="en-GB" dirty="0"/>
              <a:t>t</a:t>
            </a:r>
            <a:r>
              <a:rPr lang="en-DE" dirty="0"/>
              <a:t>rain individual models </a:t>
            </a:r>
            <a:r>
              <a:rPr lang="en-DE"/>
              <a:t>of ensemble</a:t>
            </a:r>
            <a:r>
              <a:rPr lang="de-DE" dirty="0"/>
              <a:t> </a:t>
            </a:r>
            <a:r>
              <a:rPr lang="en-DE"/>
              <a:t>on random subsets </a:t>
            </a:r>
            <a:r>
              <a:rPr lang="en-DE" dirty="0"/>
              <a:t>of the training data (random sample with replacement)</a:t>
            </a:r>
          </a:p>
          <a:p>
            <a:r>
              <a:rPr lang="en-GB" dirty="0">
                <a:sym typeface="Wingdings" pitchFamily="2" charset="2"/>
              </a:rPr>
              <a:t>r</a:t>
            </a:r>
            <a:r>
              <a:rPr lang="en-DE" dirty="0">
                <a:sym typeface="Wingdings" pitchFamily="2" charset="2"/>
              </a:rPr>
              <a:t>educes variance of ensemble model compared to individual models</a:t>
            </a:r>
          </a:p>
          <a:p>
            <a:r>
              <a:rPr lang="en-DE" dirty="0">
                <a:sym typeface="Wingdings" pitchFamily="2" charset="2"/>
              </a:rPr>
              <a:t>but not bias  use low-bias base models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individual models c</a:t>
            </a:r>
            <a:r>
              <a:rPr lang="en-DE" dirty="0">
                <a:sym typeface="Wingdings" pitchFamily="2" charset="2"/>
              </a:rPr>
              <a:t>ombined by averaging (regression) or majority voting (classification)  committee of models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6D658F3-7E51-0D33-E43E-2712E69F2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9079" y="2714917"/>
            <a:ext cx="5290881" cy="251923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FA8862-7F8D-C5B7-3F2D-711218DDB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13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40354E-B0C7-7C26-FF19-1C5CFF8579F1}"/>
              </a:ext>
            </a:extLst>
          </p:cNvPr>
          <p:cNvSpPr txBox="1"/>
          <p:nvPr/>
        </p:nvSpPr>
        <p:spPr>
          <a:xfrm>
            <a:off x="8068940" y="2210648"/>
            <a:ext cx="2863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</a:t>
            </a:r>
            <a:r>
              <a:rPr lang="en-DE" dirty="0"/>
              <a:t>xample with decision trees: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340BE7-41B5-D8CF-5210-E512B79480F3}"/>
              </a:ext>
            </a:extLst>
          </p:cNvPr>
          <p:cNvSpPr txBox="1"/>
          <p:nvPr/>
        </p:nvSpPr>
        <p:spPr>
          <a:xfrm>
            <a:off x="11353800" y="535483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94407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B668D-26E7-A583-5BDA-216C95A9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 Subspace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C095A-B308-310C-26F0-9C804FE66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ka feature bagging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idea: t</a:t>
            </a:r>
            <a:r>
              <a:rPr lang="en-DE" dirty="0"/>
              <a:t>rain different members (models) of an ensemble method on random subsets of all features (random sample with replacement)</a:t>
            </a:r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educe correlation between ensemble members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individual models c</a:t>
            </a:r>
            <a:r>
              <a:rPr lang="en-DE" dirty="0">
                <a:sym typeface="Wingdings" pitchFamily="2" charset="2"/>
              </a:rPr>
              <a:t>ombined by averaging (regression) or majority voting (classification)  committee of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7E588-8252-FE67-38ED-5304C3CD0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746814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30C8C-7EC4-5627-3DF2-7D94C861A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Random Forest</a:t>
            </a:r>
            <a:r>
              <a:rPr lang="de-DE" dirty="0"/>
              <a:t>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CC7C9-6112-AE80-029C-4C71EC710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ensemble method using</a:t>
            </a:r>
          </a:p>
          <a:p>
            <a:r>
              <a:rPr lang="en-GB" sz="2600" dirty="0"/>
              <a:t>d</a:t>
            </a:r>
            <a:r>
              <a:rPr lang="en-DE" sz="2600" dirty="0"/>
              <a:t>ecision trees as individual models (usually, rather large, low-bias decision trees)</a:t>
            </a:r>
          </a:p>
          <a:p>
            <a:r>
              <a:rPr lang="en-GB" sz="2600" dirty="0"/>
              <a:t>combination of b</a:t>
            </a:r>
            <a:r>
              <a:rPr lang="en-DE" sz="2600" dirty="0"/>
              <a:t>agging and </a:t>
            </a:r>
            <a:r>
              <a:rPr lang="en-GB" sz="2600" dirty="0"/>
              <a:t>r</a:t>
            </a:r>
            <a:r>
              <a:rPr lang="en-DE" sz="2600" dirty="0"/>
              <a:t>andom subspace method (features sampled at each node in the trees)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DE" sz="2600" dirty="0"/>
              <a:t>compared to individual decision trees, random forests</a:t>
            </a:r>
          </a:p>
          <a:p>
            <a:pPr>
              <a:buFont typeface="System Font Regular"/>
              <a:buChar char="+"/>
            </a:pPr>
            <a:r>
              <a:rPr lang="en-GB" sz="2600" dirty="0"/>
              <a:t>r</a:t>
            </a:r>
            <a:r>
              <a:rPr lang="en-DE" sz="2600" dirty="0"/>
              <a:t>educe variance </a:t>
            </a:r>
            <a:r>
              <a:rPr lang="en-DE" sz="2600" dirty="0">
                <a:sym typeface="Wingdings" pitchFamily="2" charset="2"/>
              </a:rPr>
              <a:t> improve accuracy</a:t>
            </a:r>
            <a:endParaRPr lang="en-DE" sz="2600" dirty="0"/>
          </a:p>
          <a:p>
            <a:pPr>
              <a:buFont typeface="System Font Regular"/>
              <a:buChar char="-"/>
            </a:pPr>
            <a:r>
              <a:rPr lang="en-DE" sz="2600" dirty="0"/>
              <a:t>lose explainability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one of the most popular o</a:t>
            </a:r>
            <a:r>
              <a:rPr lang="en-DE" sz="2600" dirty="0"/>
              <a:t>ff-the-shelf ML algorithms (often, good performance with little hyperparameter tuning and data preparation)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696B67-4F49-A270-7136-471B94959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433842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C2C1D-C9A7-FAD1-3988-6B2CA0701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Boosting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09707-E1B1-CACB-24E7-02F32336A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2896"/>
            <a:ext cx="10941908" cy="459345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idea: sequential</a:t>
            </a:r>
            <a:r>
              <a:rPr lang="en-DE" dirty="0"/>
              <a:t>ly learn and combine several “weak” learners (</a:t>
            </a:r>
            <a:r>
              <a:rPr lang="en-GB" dirty="0"/>
              <a:t>such as small decision trees, but in principle </a:t>
            </a:r>
            <a:r>
              <a:rPr lang="en-DE" dirty="0"/>
              <a:t>any ML algorithm) to construct a “strong” one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g</a:t>
            </a:r>
            <a:r>
              <a:rPr lang="en-DE" dirty="0">
                <a:sym typeface="Wingdings" pitchFamily="2" charset="2"/>
              </a:rPr>
              <a:t>radually (in a greedy fashion) </a:t>
            </a:r>
            <a:r>
              <a:rPr lang="en-GB" dirty="0">
                <a:sym typeface="Wingdings" pitchFamily="2" charset="2"/>
              </a:rPr>
              <a:t>r</a:t>
            </a:r>
            <a:r>
              <a:rPr lang="en-DE" dirty="0">
                <a:sym typeface="Wingdings" pitchFamily="2" charset="2"/>
              </a:rPr>
              <a:t>educing bias of ensemble model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</a:t>
            </a:r>
            <a:r>
              <a:rPr lang="en-DE" dirty="0"/>
              <a:t>n simple terms:</a:t>
            </a:r>
          </a:p>
          <a:p>
            <a:pPr marL="0" indent="0">
              <a:buNone/>
            </a:pPr>
            <a:r>
              <a:rPr lang="en-GB" dirty="0"/>
              <a:t>building a model from the training data, then creating a second model that attempts to correct the errors from the first model, …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e</a:t>
            </a:r>
            <a:r>
              <a:rPr lang="en-GB" dirty="0"/>
              <a:t>ach subsequent weak learner is forced to concentrate on the examples that are missed by the previous ones in the sequence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ot a committee </a:t>
            </a:r>
            <a:r>
              <a:rPr lang="en-DE"/>
              <a:t>of models</a:t>
            </a:r>
            <a:r>
              <a:rPr lang="de-DE" dirty="0"/>
              <a:t>:</a:t>
            </a:r>
            <a:endParaRPr lang="en-DE" dirty="0"/>
          </a:p>
          <a:p>
            <a:pPr marL="0" indent="0">
              <a:buNone/>
            </a:pPr>
            <a:r>
              <a:rPr lang="en-GB" dirty="0"/>
              <a:t>t</a:t>
            </a:r>
            <a:r>
              <a:rPr lang="en-DE" dirty="0"/>
              <a:t>ypically, use simple, high-bias methods as individual models</a:t>
            </a:r>
            <a:r>
              <a:rPr lang="en-GB" dirty="0"/>
              <a:t> (e.g., small decision trees)</a:t>
            </a:r>
          </a:p>
          <a:p>
            <a:pPr marL="0" indent="0">
              <a:buNone/>
            </a:pPr>
            <a:r>
              <a:rPr lang="en-GB" dirty="0"/>
              <a:t>most prominent: AdaBoost, Gradient Boosting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069EBD-1863-BDF6-A7ED-D95812679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359071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C7F1B-05DC-84C8-266E-003FBB0E6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Forward Stagewise Additive Modeling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F3625D6-FD9E-F948-D1C3-0B35E62DB8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boosting can be understood as fitting an additive expansion in a set of basis functions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𝑏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;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</m:acc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2200" dirty="0"/>
                  <a:t> (e.g., decision trees,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𝛾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 parametrizing splits):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  <m: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𝑏</m:t>
                        </m:r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;</m:t>
                            </m:r>
                            <m:sSub>
                              <m:sSub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loss minimization of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200" dirty="0"/>
                  <a:t> computationally expensive </a:t>
                </a:r>
                <a:r>
                  <a:rPr lang="en-GB" sz="2200" dirty="0">
                    <a:sym typeface="Wingdings" pitchFamily="2" charset="2"/>
                  </a:rPr>
                  <a:t> boosting: sequentially add and fit individual basis functions without changing already fitted ones</a:t>
                </a: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boosting algorithm for sequential optimization using basis functions: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200" dirty="0" err="1"/>
                  <a:t>i</a:t>
                </a:r>
                <a:r>
                  <a:rPr lang="en-DE" sz="2200" dirty="0"/>
                  <a:t>nitialize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DE" sz="2200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200" dirty="0"/>
                  <a:t>f</a:t>
                </a:r>
                <a:r>
                  <a:rPr lang="en-DE" sz="2200" dirty="0"/>
                  <a:t>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DE" sz="2200" dirty="0"/>
                  <a:t>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endParaRPr lang="en-DE" sz="2200" dirty="0"/>
              </a:p>
              <a:p>
                <a:pPr marL="971550" lvl="1" indent="-514350">
                  <a:buFont typeface="+mj-lt"/>
                  <a:buAutoNum type="alphaLcParenR"/>
                </a:pPr>
                <a:r>
                  <a:rPr lang="en-GB" sz="2200" dirty="0"/>
                  <a:t>c</a:t>
                </a:r>
                <a:r>
                  <a:rPr lang="en-DE" sz="2200" dirty="0"/>
                  <a:t>ompute	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200" b="0" i="0" smtClean="0">
                                <a:latin typeface="Cambria Math" panose="02040503050406030204" pitchFamily="18" charset="0"/>
                              </a:rPr>
                              <m:t>argmin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𝛽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DE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DE" sz="22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sz="22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 smtClean="0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</m:s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  <m:d>
                                  <m:d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;</m:t>
                                    </m:r>
                                    <m:sSub>
                                      <m:sSubPr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sz="20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sz="20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𝛾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𝑚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</m:nary>
                      </m:e>
                    </m:func>
                  </m:oMath>
                </a14:m>
                <a:endParaRPr lang="en-DE" sz="2200" dirty="0"/>
              </a:p>
              <a:p>
                <a:pPr marL="971550" lvl="1" indent="-514350">
                  <a:buFont typeface="+mj-lt"/>
                  <a:buAutoNum type="alphaLcParenR"/>
                </a:pPr>
                <a:r>
                  <a:rPr lang="en-GB" sz="2200" dirty="0"/>
                  <a:t>s</a:t>
                </a:r>
                <a:r>
                  <a:rPr lang="en-DE" sz="2200" dirty="0"/>
                  <a:t>et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DE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𝑏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;</m:t>
                        </m:r>
                        <m:sSub>
                          <m:sSub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</m:acc>
                          </m:e>
                          <m: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F3625D6-FD9E-F948-D1C3-0B35E62DB8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5523" r="-362" b="-1220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1A6463-DD10-C212-4A85-931DE270D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904736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1AED6-5238-21B7-B855-D44901871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18</a:t>
            </a:fld>
            <a:endParaRPr lang="en-DE"/>
          </a:p>
        </p:txBody>
      </p:sp>
      <p:pic>
        <p:nvPicPr>
          <p:cNvPr id="1026" name="Picture 2" descr="Ensemble Learning: Bagging &amp; Boosting | by Fernando López | Towards ...">
            <a:extLst>
              <a:ext uri="{FF2B5EF4-FFF2-40B4-BE49-F238E27FC236}">
                <a16:creationId xmlns:a16="http://schemas.microsoft.com/office/drawing/2014/main" id="{185C8C33-5975-C3CD-7DBE-9F6CC0596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40636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01DD-6186-F43B-F104-1C68DC2C4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AdaBoost (</a:t>
            </a:r>
            <a:r>
              <a:rPr lang="en-GB" dirty="0"/>
              <a:t>Adaptive Boosting</a:t>
            </a:r>
            <a:r>
              <a:rPr lang="en-DE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317F7E3-45DB-77D2-615D-DE71E947B8A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573385"/>
                <a:ext cx="7339418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in its simplest form: binary classification</a:t>
                </a:r>
              </a:p>
              <a:p>
                <a:pPr marL="0" indent="0">
                  <a:buNone/>
                </a:pPr>
                <a:r>
                  <a:rPr lang="en-GB" sz="2200" dirty="0"/>
                  <a:t>forward stagewise additive </a:t>
                </a:r>
                <a:r>
                  <a:rPr lang="en-GB" sz="2200" dirty="0" err="1"/>
                  <a:t>modeling</a:t>
                </a:r>
                <a:r>
                  <a:rPr lang="en-GB" sz="2200" dirty="0"/>
                  <a:t> with individual classifiers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 and loss function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</m:sup>
                    </m:sSup>
                  </m:oMath>
                </a14:m>
                <a:endParaRPr lang="en-GB" sz="22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DE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e>
                      </m:d>
                      <m:r>
                        <a:rPr lang="en-US" sz="22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200">
                                  <a:latin typeface="Cambria Math" panose="02040503050406030204" pitchFamily="18" charset="0"/>
                                </a:rPr>
                                <m:t>argmin</m:t>
                              </m:r>
                            </m:e>
                            <m:lim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</m:acc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2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200" b="1" i="1" smtClean="0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  <m:sSup>
                                <m:sSup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</m:acc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𝐺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2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200" b="1" i="1" smtClean="0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nary>
                        </m:e>
                      </m:func>
                    </m:oMath>
                  </m:oMathPara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c</a:t>
                </a:r>
                <a:r>
                  <a:rPr lang="en-DE" sz="2200" dirty="0"/>
                  <a:t>orresponds to </a:t>
                </a:r>
                <a:r>
                  <a:rPr lang="en-GB" sz="2200" dirty="0"/>
                  <a:t>sample weights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200" dirty="0"/>
                  <a:t> (in the trainings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), reflecting accuracy of current ensemble </a:t>
                </a:r>
                <a:r>
                  <a:rPr lang="en-DE" sz="2200" dirty="0"/>
                  <a:t>at each successive iteration </a:t>
                </a:r>
                <a:r>
                  <a:rPr lang="en-GB" sz="2200" dirty="0"/>
                  <a:t>(weights increased for incorrect predictions, decreased for correct ones)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317F7E3-45DB-77D2-615D-DE71E947B8A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573385"/>
                <a:ext cx="7339418" cy="4351338"/>
              </a:xfrm>
              <a:blipFill>
                <a:blip r:embed="rId2"/>
                <a:stretch>
                  <a:fillRect l="-1038" t="-1744" r="-519" b="-2180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528EF5-9B0D-7CE5-A7DC-34A33AB06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19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3A772A4-78FA-7E98-BEE7-3E943BA1E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618" y="1847850"/>
            <a:ext cx="3961666" cy="4351338"/>
          </a:xfrm>
          <a:prstGeom prst="rect">
            <a:avLst/>
          </a:prstGeom>
        </p:spPr>
      </p:pic>
      <p:sp>
        <p:nvSpPr>
          <p:cNvPr id="8" name="Left Brace 7">
            <a:extLst>
              <a:ext uri="{FF2B5EF4-FFF2-40B4-BE49-F238E27FC236}">
                <a16:creationId xmlns:a16="http://schemas.microsoft.com/office/drawing/2014/main" id="{BE8D76EC-7CA3-B81C-F658-E20C0F3C9DC3}"/>
              </a:ext>
            </a:extLst>
          </p:cNvPr>
          <p:cNvSpPr/>
          <p:nvPr/>
        </p:nvSpPr>
        <p:spPr>
          <a:xfrm rot="16200000">
            <a:off x="5123278" y="2726927"/>
            <a:ext cx="210208" cy="135686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77155F3-B87A-6F96-383E-D040C2ED631F}"/>
                  </a:ext>
                </a:extLst>
              </p:cNvPr>
              <p:cNvSpPr txBox="1"/>
              <p:nvPr/>
            </p:nvSpPr>
            <p:spPr>
              <a:xfrm>
                <a:off x="11137361" y="2840422"/>
                <a:ext cx="1009635" cy="25949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DE" sz="1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=2 </m:t>
                      </m:r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en-DE" sz="16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77155F3-B87A-6F96-383E-D040C2ED63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37361" y="2840422"/>
                <a:ext cx="1009635" cy="259495"/>
              </a:xfrm>
              <a:prstGeom prst="rect">
                <a:avLst/>
              </a:prstGeom>
              <a:blipFill>
                <a:blip r:embed="rId4"/>
                <a:stretch>
                  <a:fillRect l="-1235" t="-18182" b="-3181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53E56B0-6071-9480-FE9D-9BAECB0BE085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11466786" y="2522483"/>
            <a:ext cx="175393" cy="317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344877-D4FD-B28D-3902-15432323AB76}"/>
                  </a:ext>
                </a:extLst>
              </p:cNvPr>
              <p:cNvSpPr txBox="1"/>
              <p:nvPr/>
            </p:nvSpPr>
            <p:spPr>
              <a:xfrm>
                <a:off x="5090713" y="4583563"/>
                <a:ext cx="2611805" cy="5191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dirty="0">
                    <a:sym typeface="Wingdings" pitchFamily="2" charset="2"/>
                  </a:rPr>
                  <a:t> (2):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err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err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den>
                        </m:f>
                      </m:e>
                    </m:func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344877-D4FD-B28D-3902-15432323AB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90713" y="4583563"/>
                <a:ext cx="2611805" cy="519181"/>
              </a:xfrm>
              <a:prstGeom prst="rect">
                <a:avLst/>
              </a:prstGeom>
              <a:blipFill>
                <a:blip r:embed="rId5"/>
                <a:stretch>
                  <a:fillRect l="-193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364A2F4-A108-E746-9B72-FDFE4A99089C}"/>
                  </a:ext>
                </a:extLst>
              </p:cNvPr>
              <p:cNvSpPr txBox="1"/>
              <p:nvPr/>
            </p:nvSpPr>
            <p:spPr>
              <a:xfrm>
                <a:off x="929993" y="3884077"/>
                <a:ext cx="4106124" cy="14702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two steps:</a:t>
                </a:r>
              </a:p>
              <a:p>
                <a:r>
                  <a:rPr lang="en-GB" dirty="0"/>
                  <a:t>(1): w</a:t>
                </a:r>
                <a:r>
                  <a:rPr lang="en-DE" dirty="0"/>
                  <a:t>eighted error rate minimized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𝐺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DE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err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≠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𝐺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𝑚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</m:e>
                          </m:nary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364A2F4-A108-E746-9B72-FDFE4A9908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993" y="3884077"/>
                <a:ext cx="4106124" cy="1470211"/>
              </a:xfrm>
              <a:prstGeom prst="rect">
                <a:avLst/>
              </a:prstGeom>
              <a:blipFill>
                <a:blip r:embed="rId6"/>
                <a:stretch>
                  <a:fillRect l="-1235" t="-1709" r="-309" b="-401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E03BDE2-652D-7ED7-B30D-96C89DF1314E}"/>
                  </a:ext>
                </a:extLst>
              </p:cNvPr>
              <p:cNvSpPr txBox="1"/>
              <p:nvPr/>
            </p:nvSpPr>
            <p:spPr>
              <a:xfrm>
                <a:off x="4660566" y="3479094"/>
                <a:ext cx="1135632" cy="4049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E03BDE2-652D-7ED7-B30D-96C89DF131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0566" y="3479094"/>
                <a:ext cx="1135632" cy="404983"/>
              </a:xfrm>
              <a:prstGeom prst="rect">
                <a:avLst/>
              </a:prstGeom>
              <a:blipFill>
                <a:blip r:embed="rId7"/>
                <a:stretch>
                  <a:fillRect r="-4444" b="-625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0422F06-9D30-4BC9-BAD6-43656163A84D}"/>
              </a:ext>
            </a:extLst>
          </p:cNvPr>
          <p:cNvCxnSpPr/>
          <p:nvPr/>
        </p:nvCxnSpPr>
        <p:spPr>
          <a:xfrm flipV="1">
            <a:off x="1460938" y="3405358"/>
            <a:ext cx="725214" cy="478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720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6E3ACE6-5E17-A431-A560-C77541E5E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</a:t>
            </a:fld>
            <a:endParaRPr lang="en-GB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35BF307-9F06-E76D-C91D-F4F309DB6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307" y="2462265"/>
            <a:ext cx="11761386" cy="1933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4867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EA104-F600-905B-30DA-DB4B45455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Boosting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72DB91-E194-5D96-41E3-AA6D2A35183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1006960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approximation of f</a:t>
                </a:r>
                <a:r>
                  <a:rPr lang="en-DE" sz="2200" dirty="0"/>
                  <a:t>orward stagewise additive modeling (solution can be hard for general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DE" sz="2200" dirty="0"/>
                  <a:t>):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d>
                      <m:d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000" b="1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000" dirty="0"/>
                  <a:t>	by successively solving	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argmin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r>
                              <a:rPr 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DE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0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</m:nary>
                      </m:e>
                    </m:func>
                  </m:oMath>
                </a14:m>
                <a:endParaRPr lang="en-DE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</m:acc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DE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DE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</m:e>
                          </m:acc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DE" sz="200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DE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</m:acc>
                                      <m:d>
                                        <m:d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1" i="1">
                                                  <a:latin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</m:num>
                                <m:den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</m:e>
                          </m:d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DE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lang="en-DE" sz="2000" dirty="0"/>
              </a:p>
              <a:p>
                <a:pPr marL="0" indent="0">
                  <a:buNone/>
                </a:pPr>
                <a:r>
                  <a:rPr lang="en-US" sz="2000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  <m:func>
                      <m:func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≈</m:t>
                        </m:r>
                        <m:limLow>
                          <m:limLow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argmin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r>
                              <a:rPr 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𝑖𝑚</m:t>
                                </m:r>
                              </m:sub>
                            </m:sSub>
                          </m:e>
                        </m:nary>
                      </m:e>
                    </m:func>
                  </m:oMath>
                </a14:m>
                <a:endParaRPr lang="en-DE" sz="20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 fitted to predict negative gradients of samples at each iteration (regression model), corresponding to</a:t>
                </a:r>
                <a:r>
                  <a:rPr lang="en-GB" sz="2200" dirty="0">
                    <a:sym typeface="Wingdings" pitchFamily="2" charset="2"/>
                  </a:rPr>
                  <a:t> gradient descent in functional space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DE" sz="2200" dirty="0"/>
                  <a:t>: usually, decision tree regressors of fixed size (</a:t>
                </a:r>
                <a:r>
                  <a:rPr lang="en-GB" sz="2200" dirty="0"/>
                  <a:t>gradient-boosted decision trees</a:t>
                </a:r>
                <a:r>
                  <a:rPr lang="en-DE" sz="2200" dirty="0"/>
                  <a:t>)</a:t>
                </a:r>
              </a:p>
              <a:p>
                <a:r>
                  <a:rPr lang="en-GB" sz="2200" dirty="0"/>
                  <a:t>w</a:t>
                </a:r>
                <a:r>
                  <a:rPr lang="en-DE" sz="2200" dirty="0"/>
                  <a:t>orks like this for both regression and classification (just different loss functions)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72DB91-E194-5D96-41E3-AA6D2A35183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1006960" cy="4351338"/>
              </a:xfrm>
              <a:blipFill>
                <a:blip r:embed="rId2"/>
                <a:stretch>
                  <a:fillRect l="-576" t="-1163" r="-57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591D43-DB5D-A463-A3A7-1C6FBE98B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20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DE45B79-BC7A-6987-E0DA-9A0626121094}"/>
                  </a:ext>
                </a:extLst>
              </p:cNvPr>
              <p:cNvSpPr txBox="1"/>
              <p:nvPr/>
            </p:nvSpPr>
            <p:spPr>
              <a:xfrm>
                <a:off x="6526924" y="3828589"/>
                <a:ext cx="51500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𝑖𝑚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DE45B79-BC7A-6987-E0DA-9A06261210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6924" y="3828589"/>
                <a:ext cx="515008" cy="369332"/>
              </a:xfrm>
              <a:prstGeom prst="rect">
                <a:avLst/>
              </a:prstGeom>
              <a:blipFill>
                <a:blip r:embed="rId3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Left Brace 7">
            <a:extLst>
              <a:ext uri="{FF2B5EF4-FFF2-40B4-BE49-F238E27FC236}">
                <a16:creationId xmlns:a16="http://schemas.microsoft.com/office/drawing/2014/main" id="{F0B32388-4D72-58C6-149D-F6C5F5DFC8AC}"/>
              </a:ext>
            </a:extLst>
          </p:cNvPr>
          <p:cNvSpPr/>
          <p:nvPr/>
        </p:nvSpPr>
        <p:spPr>
          <a:xfrm rot="16200000">
            <a:off x="6671993" y="2604490"/>
            <a:ext cx="224870" cy="234380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EDE630C-11ED-E73E-3B5B-F89B76A80F57}"/>
              </a:ext>
            </a:extLst>
          </p:cNvPr>
          <p:cNvCxnSpPr/>
          <p:nvPr/>
        </p:nvCxnSpPr>
        <p:spPr>
          <a:xfrm flipH="1">
            <a:off x="7956331" y="2133600"/>
            <a:ext cx="388883" cy="1891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48655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1F451-D21B-1A9B-3447-2818BB01B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Decision Tree Sizes for Boosting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3FA78C-C002-A9EA-AA62-35ACC38C563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c</a:t>
                </a:r>
                <a:r>
                  <a:rPr lang="en-DE" sz="2600" dirty="0"/>
                  <a:t>onsider degree to which features interact with each other </a:t>
                </a:r>
                <a:r>
                  <a:rPr lang="en-GB" sz="2600" dirty="0"/>
                  <a:t>in given data set</a:t>
                </a:r>
                <a:r>
                  <a:rPr lang="en-DE" sz="2600" dirty="0"/>
                  <a:t> (see </a:t>
                </a:r>
                <a:r>
                  <a:rPr lang="en-GB" sz="2600" dirty="0"/>
                  <a:t>ANOVA expansion)</a:t>
                </a:r>
                <a:endParaRPr lang="en-DE" sz="2600" dirty="0"/>
              </a:p>
              <a:p>
                <a:r>
                  <a:rPr lang="en-DE" sz="2600" dirty="0"/>
                  <a:t>decision trees with single split (aka decision stumps): covering no interaction effects, just main effects of individual features</a:t>
                </a:r>
              </a:p>
              <a:p>
                <a:r>
                  <a:rPr lang="en-DE" sz="2600" dirty="0"/>
                  <a:t>decision trees with two splits: covering </a:t>
                </a:r>
                <a:r>
                  <a:rPr lang="en-GB" sz="2600" dirty="0"/>
                  <a:t>second-order interactions</a:t>
                </a:r>
              </a:p>
              <a:p>
                <a:r>
                  <a:rPr lang="en-DE" sz="2600" dirty="0"/>
                  <a:t>decision trees with three splits: covering </a:t>
                </a:r>
                <a:r>
                  <a:rPr lang="en-GB" sz="2600" dirty="0"/>
                  <a:t>third-order interactions</a:t>
                </a:r>
              </a:p>
              <a:p>
                <a:pPr marL="0" indent="0">
                  <a:buNone/>
                </a:pPr>
                <a:r>
                  <a:rPr lang="en-GB" sz="2600" dirty="0"/>
                  <a:t>(usually, interaction order not much higher than </a:t>
                </a:r>
                <a14:m>
                  <m:oMath xmlns:m="http://schemas.openxmlformats.org/officeDocument/2006/math">
                    <m:r>
                      <a:rPr lang="en-GB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GB" sz="2600" dirty="0"/>
                  <a:t>5 in real-world data sets)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why boosting often works better than single large, low-bias model: uncorrelated learners, each focusing on a specific aspect of the data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3FA78C-C002-A9EA-AA62-35ACC38C56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035" r="-72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D1B1F2-8772-13C6-B4B9-FC78BDA93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8373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F8F3D-8B26-DFA4-ED36-999D789B0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Algorithmic Families of Supervised Learning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C5A838-EA25-1D32-FEDB-4B77AFE2B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3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D511CA-D7D4-A704-6DD9-4F45DD50D1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1FE58F-8AD6-036D-E5AF-EA6AC83126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371063"/>
            <a:ext cx="3149516" cy="142864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07DCD84-AF1E-D22E-40A5-ACA36BE7860B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60C9EE6-F0A7-A823-0E46-C14649B142EF}"/>
              </a:ext>
            </a:extLst>
          </p:cNvPr>
          <p:cNvSpPr txBox="1"/>
          <p:nvPr/>
        </p:nvSpPr>
        <p:spPr>
          <a:xfrm>
            <a:off x="585487" y="1624387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parametric models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F20216-D37C-DBD0-B4BF-A74B91D0FC58}"/>
              </a:ext>
            </a:extLst>
          </p:cNvPr>
          <p:cNvSpPr txBox="1"/>
          <p:nvPr/>
        </p:nvSpPr>
        <p:spPr>
          <a:xfrm>
            <a:off x="337706" y="2225652"/>
            <a:ext cx="2739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linear regression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7ECB51-2F13-B284-0C64-9EDCCA1ECDA9}"/>
              </a:ext>
            </a:extLst>
          </p:cNvPr>
          <p:cNvSpPr txBox="1"/>
          <p:nvPr/>
        </p:nvSpPr>
        <p:spPr>
          <a:xfrm>
            <a:off x="339272" y="2683889"/>
            <a:ext cx="3503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many linear models, non-linear by means of activation functions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4B02CE-3709-001F-6583-1BA30EC5AA35}"/>
              </a:ext>
            </a:extLst>
          </p:cNvPr>
          <p:cNvSpPr txBox="1"/>
          <p:nvPr/>
        </p:nvSpPr>
        <p:spPr>
          <a:xfrm>
            <a:off x="3971925" y="1541888"/>
            <a:ext cx="37719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learning):</a:t>
            </a:r>
          </a:p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non-parametric models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48BA60-8A50-ECAA-890F-F65332494957}"/>
              </a:ext>
            </a:extLst>
          </p:cNvPr>
          <p:cNvSpPr txBox="1"/>
          <p:nvPr/>
        </p:nvSpPr>
        <p:spPr>
          <a:xfrm>
            <a:off x="4192910" y="5834051"/>
            <a:ext cx="340373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630F17-EDC3-AC58-07E5-B61B294CBE9D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C8A778F-E7C1-5C1A-A8D6-5795856867E3}"/>
              </a:ext>
            </a:extLst>
          </p:cNvPr>
          <p:cNvSpPr txBox="1"/>
          <p:nvPr/>
        </p:nvSpPr>
        <p:spPr>
          <a:xfrm>
            <a:off x="7890997" y="1541888"/>
            <a:ext cx="38577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</a:t>
            </a:r>
          </a:p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rule learning</a:t>
            </a:r>
          </a:p>
        </p:txBody>
      </p:sp>
      <p:sp>
        <p:nvSpPr>
          <p:cNvPr id="14" name="Rectangle: Rounded Corners 22">
            <a:extLst>
              <a:ext uri="{FF2B5EF4-FFF2-40B4-BE49-F238E27FC236}">
                <a16:creationId xmlns:a16="http://schemas.microsoft.com/office/drawing/2014/main" id="{E4A89677-941C-3DF6-FF9A-1A7E9E6339E1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5" name="Rectangle: Rounded Corners 47">
            <a:extLst>
              <a:ext uri="{FF2B5EF4-FFF2-40B4-BE49-F238E27FC236}">
                <a16:creationId xmlns:a16="http://schemas.microsoft.com/office/drawing/2014/main" id="{27F6B6F5-F6DD-9471-117D-7A3A0E3A3525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2CAB621-3AE6-A37C-456B-193C56F69F30}"/>
              </a:ext>
            </a:extLst>
          </p:cNvPr>
          <p:cNvCxnSpPr>
            <a:stCxn id="14" idx="2"/>
            <a:endCxn id="15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7AD2E92-096B-3EAF-7D3F-B7A6127A7E63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E826D791-8CCD-F41E-C00B-795EFF48E90E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A9BB62E-84B5-C5AA-B6C6-5F72EAB526BE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E776055-87C1-5B32-F83A-8273EAC0F8EF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C3CBB110-6931-9DF2-6A6B-B8B5283010F0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1DCFE70-42A0-1EB7-AFB4-C34614E22748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FCB621D-67A9-2B1F-11FF-0F4D4FBC45D5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7C11F0D-511A-2D1C-CA46-B04565FFFA41}"/>
              </a:ext>
            </a:extLst>
          </p:cNvPr>
          <p:cNvSpPr txBox="1"/>
          <p:nvPr/>
        </p:nvSpPr>
        <p:spPr>
          <a:xfrm>
            <a:off x="10234153" y="2652724"/>
            <a:ext cx="9672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ED636DF-BB9C-58F9-206B-9C2651B87813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2FC666E-CECA-7DF9-70F5-5C469081AD71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535B641-7D2E-9E10-BEB5-487C25F483B0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CC9AC7E-49F7-809D-9DEB-11AB8944C311}"/>
              </a:ext>
            </a:extLst>
          </p:cNvPr>
          <p:cNvSpPr txBox="1"/>
          <p:nvPr/>
        </p:nvSpPr>
        <p:spPr>
          <a:xfrm>
            <a:off x="8082839" y="5141118"/>
            <a:ext cx="36658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29" name="Picture 28" descr="Icon&#10;&#10;Description automatically generated">
            <a:extLst>
              <a:ext uri="{FF2B5EF4-FFF2-40B4-BE49-F238E27FC236}">
                <a16:creationId xmlns:a16="http://schemas.microsoft.com/office/drawing/2014/main" id="{9C0CC018-4E48-22B2-E64C-58078DA26A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038897"/>
            <a:ext cx="3364315" cy="132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823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44285-326E-05EB-679D-92CBB7B53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Under- and Over-Fitting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6B33F1-438B-FFF0-237F-0FEAD6955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4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6CDC9D-CDDF-09FA-247E-8BE3B9BED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3113805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107935-CF21-1409-450A-CD09FBE7C001}"/>
              </a:ext>
            </a:extLst>
          </p:cNvPr>
          <p:cNvSpPr txBox="1"/>
          <p:nvPr/>
        </p:nvSpPr>
        <p:spPr>
          <a:xfrm>
            <a:off x="838200" y="2501214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E639664-56BD-AC8F-58F0-9F9C5ED3D66F}"/>
              </a:ext>
            </a:extLst>
          </p:cNvPr>
          <p:cNvCxnSpPr>
            <a:stCxn id="5" idx="2"/>
          </p:cNvCxnSpPr>
          <p:nvPr/>
        </p:nvCxnSpPr>
        <p:spPr>
          <a:xfrm flipH="1">
            <a:off x="2079057" y="2901324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198EF64-E297-D175-91B9-1946B3E43248}"/>
              </a:ext>
            </a:extLst>
          </p:cNvPr>
          <p:cNvSpPr txBox="1"/>
          <p:nvPr/>
        </p:nvSpPr>
        <p:spPr>
          <a:xfrm>
            <a:off x="838200" y="1690688"/>
            <a:ext cx="37902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e</a:t>
            </a:r>
            <a:r>
              <a:rPr lang="en-DE" sz="2800" dirty="0"/>
              <a:t>xample: </a:t>
            </a:r>
            <a:r>
              <a:rPr lang="en-GB" sz="2800" dirty="0"/>
              <a:t>polynomial fit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52B056-E419-3CD7-5411-E5693AE46182}"/>
              </a:ext>
            </a:extLst>
          </p:cNvPr>
          <p:cNvSpPr txBox="1"/>
          <p:nvPr/>
        </p:nvSpPr>
        <p:spPr>
          <a:xfrm>
            <a:off x="7137401" y="1757862"/>
            <a:ext cx="4584336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need to predict new samples (not in training data set): interpolation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D5C54F-F3C1-8BA4-E120-D3295F4C1AE4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6723017" y="2588859"/>
            <a:ext cx="2706552" cy="36290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D4E0062-1914-3C2E-9793-3186C4CCB974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9429569" y="2588859"/>
            <a:ext cx="228237" cy="36290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6827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think of fitting ML algorithms as repeatable processes with different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irreducible error (aka Bayes error):</a:t>
            </a:r>
          </a:p>
          <a:p>
            <a:pPr marL="0" indent="0">
              <a:buNone/>
            </a:pPr>
            <a:r>
              <a:rPr lang="en-GB" sz="2400" dirty="0"/>
              <a:t>inherent randomness (target generated from random variable)</a:t>
            </a:r>
          </a:p>
          <a:p>
            <a:pPr>
              <a:buFont typeface="Wingdings" pitchFamily="2" charset="2"/>
              <a:buChar char="à"/>
            </a:pPr>
            <a:r>
              <a:rPr lang="en-GB" sz="2400" dirty="0">
                <a:sym typeface="Wingdings" pitchFamily="2" charset="2"/>
              </a:rPr>
              <a:t>limiting accuracy of ideal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727011"/>
            <a:ext cx="34201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bias</a:t>
            </a:r>
            <a:endParaRPr lang="en-GB" dirty="0"/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sz="2400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727011"/>
            <a:ext cx="379771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variance</a:t>
            </a:r>
            <a:endParaRPr lang="en-GB" dirty="0"/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sz="2400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386580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386579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82860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133" y="3201001"/>
            <a:ext cx="7102325" cy="32918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pPr marL="0" indent="0">
              <a:buNone/>
            </a:pPr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but beware: training error keeps decreasing with more complex model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6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models of higher complexity have lower bias but higher variance</a:t>
            </a:r>
          </a:p>
          <a:p>
            <a:pPr marL="0" indent="0">
              <a:buNone/>
            </a:pPr>
            <a:r>
              <a:rPr lang="en-GB" sz="2400" dirty="0"/>
              <a:t>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576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B6E8BD-0CB0-BFBA-3A0A-3351335C5A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486BA-860D-4969-12D7-9F5E6F0B1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Hyperparameters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E20BA8-F0C4-B96F-1EFA-041961F6E2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2535" y="1834092"/>
                <a:ext cx="4715933" cy="452225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model complexity often controlled via hyperparameters (parameters not fitted but set in advance)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examples:</a:t>
                </a:r>
              </a:p>
              <a:p>
                <a:r>
                  <a:rPr lang="en-GB" sz="2400" dirty="0"/>
                  <a:t>d</a:t>
                </a:r>
                <a:r>
                  <a:rPr lang="en-DE" sz="2400" dirty="0"/>
                  <a:t>egree of fitted polynomial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endParaRPr lang="en-DE" sz="2400" dirty="0"/>
              </a:p>
              <a:p>
                <a:r>
                  <a:rPr lang="en-DE" sz="2400" dirty="0"/>
                  <a:t>number of considered nearest neighbors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endParaRPr lang="en-DE" sz="2400" dirty="0"/>
              </a:p>
              <a:p>
                <a:r>
                  <a:rPr lang="en-GB" sz="2400" dirty="0"/>
                  <a:t>maximum d</a:t>
                </a:r>
                <a:r>
                  <a:rPr lang="en-DE" sz="2400" dirty="0"/>
                  <a:t>epth of decision tree</a:t>
                </a:r>
              </a:p>
              <a:p>
                <a:r>
                  <a:rPr lang="en-GB" sz="2400" dirty="0"/>
                  <a:t>number of hidden nodes in neural network layer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E20BA8-F0C4-B96F-1EFA-041961F6E2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2535" y="1834092"/>
                <a:ext cx="4715933" cy="4522258"/>
              </a:xfrm>
              <a:blipFill>
                <a:blip r:embed="rId2"/>
                <a:stretch>
                  <a:fillRect l="-2151" t="-1961" r="-2688" b="-224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8CC188-1AA1-0961-6B5F-C9EC027B8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7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AF8CD4-C41A-5A7D-D065-616D97A60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0856" y="2685518"/>
            <a:ext cx="6822478" cy="32945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D5580BB-C3A0-C0B5-D564-55C0814F3606}"/>
              </a:ext>
            </a:extLst>
          </p:cNvPr>
          <p:cNvSpPr txBox="1"/>
          <p:nvPr/>
        </p:nvSpPr>
        <p:spPr>
          <a:xfrm>
            <a:off x="9120099" y="1738366"/>
            <a:ext cx="2368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</a:t>
            </a:r>
            <a:r>
              <a:rPr lang="en-DE" dirty="0"/>
              <a:t>yperparameter tuning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7A200EC-646D-644A-0B69-B592AECFAE63}"/>
              </a:ext>
            </a:extLst>
          </p:cNvPr>
          <p:cNvCxnSpPr>
            <a:stCxn id="6" idx="2"/>
          </p:cNvCxnSpPr>
          <p:nvPr/>
        </p:nvCxnSpPr>
        <p:spPr>
          <a:xfrm flipH="1">
            <a:off x="9837018" y="2107698"/>
            <a:ext cx="467092" cy="5778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7319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Generalization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429000"/>
            <a:ext cx="10715368" cy="29887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generalization gap: difference between test and training error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curse of dimensionality: typically, many features (dimensions)</a:t>
            </a:r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 </a:t>
            </a:r>
            <a:r>
              <a:rPr lang="en-GB" sz="2600" dirty="0"/>
              <a:t>lots of data needed to densely sample volume</a:t>
            </a:r>
            <a:endParaRPr lang="en-GB" sz="26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8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2060940"/>
            <a:ext cx="10515600" cy="81506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dirty="0"/>
              <a:t>core of ML: </a:t>
            </a: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error)</a:t>
            </a:r>
          </a:p>
        </p:txBody>
      </p:sp>
    </p:spTree>
    <p:extLst>
      <p:ext uri="{BB962C8B-B14F-4D97-AF65-F5344CB8AC3E}">
        <p14:creationId xmlns:p14="http://schemas.microsoft.com/office/powerpoint/2010/main" val="1149037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ython Matplotlib: Ultimate Guide to Beautiful Plots! | GoLinuxCloud">
            <a:extLst>
              <a:ext uri="{FF2B5EF4-FFF2-40B4-BE49-F238E27FC236}">
                <a16:creationId xmlns:a16="http://schemas.microsoft.com/office/drawing/2014/main" id="{22F05D9D-E68B-42FD-61F5-76A96BC78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71762"/>
            <a:ext cx="4781550" cy="386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group of cats on a grid&#10;&#10;AI-generated content may be incorrect.">
            <a:extLst>
              <a:ext uri="{FF2B5EF4-FFF2-40B4-BE49-F238E27FC236}">
                <a16:creationId xmlns:a16="http://schemas.microsoft.com/office/drawing/2014/main" id="{19719576-94A4-32DC-8678-41623AE1D1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1496" y="2935947"/>
            <a:ext cx="7750504" cy="37855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71E236-FA0D-F89B-836B-D3E1A9C12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ym typeface="Wingdings" pitchFamily="2" charset="2"/>
              </a:rPr>
              <a:t>M</a:t>
            </a:r>
            <a:r>
              <a:rPr lang="en-GB" sz="4400" dirty="0">
                <a:sym typeface="Wingdings" pitchFamily="2" charset="2"/>
              </a:rPr>
              <a:t>anifold </a:t>
            </a:r>
            <a:r>
              <a:rPr lang="en-GB" dirty="0">
                <a:sym typeface="Wingdings" pitchFamily="2" charset="2"/>
              </a:rPr>
              <a:t>H</a:t>
            </a:r>
            <a:r>
              <a:rPr lang="en-GB" sz="4400" dirty="0">
                <a:sym typeface="Wingdings" pitchFamily="2" charset="2"/>
              </a:rPr>
              <a:t>ypothesis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CB5CF-1A0F-3C85-74D2-9AD280390B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l</a:t>
            </a:r>
            <a:r>
              <a:rPr lang="en-GB" sz="2800" dirty="0">
                <a:sym typeface="Wingdings" pitchFamily="2" charset="2"/>
              </a:rPr>
              <a:t>uckil</a:t>
            </a:r>
            <a:r>
              <a:rPr lang="en-GB" dirty="0">
                <a:sym typeface="Wingdings" pitchFamily="2" charset="2"/>
              </a:rPr>
              <a:t>y, </a:t>
            </a:r>
            <a:r>
              <a:rPr lang="en-GB" sz="2800" dirty="0">
                <a:sym typeface="Wingdings" pitchFamily="2" charset="2"/>
              </a:rPr>
              <a:t>reality is friendly: most high-dimensional data sets reside on lower-dimensional manifolds  enabling effectiveness of ML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3C9A59-5ECC-7D6E-5745-AFF23B75A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21091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1313</Words>
  <Application>Microsoft Macintosh PowerPoint</Application>
  <PresentationFormat>Breitbild</PresentationFormat>
  <Paragraphs>197</Paragraphs>
  <Slides>21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8" baseType="lpstr">
      <vt:lpstr>Aptos</vt:lpstr>
      <vt:lpstr>Aptos Display</vt:lpstr>
      <vt:lpstr>Arial</vt:lpstr>
      <vt:lpstr>Cambria Math</vt:lpstr>
      <vt:lpstr>System Font Regular</vt:lpstr>
      <vt:lpstr>Wingdings</vt:lpstr>
      <vt:lpstr>Office Theme</vt:lpstr>
      <vt:lpstr>Machine Learning for Tabular Data</vt:lpstr>
      <vt:lpstr>PowerPoint-Präsentation</vt:lpstr>
      <vt:lpstr>Algorithmic Families of Supervised Learning</vt:lpstr>
      <vt:lpstr>Under- and Over-Fitting</vt:lpstr>
      <vt:lpstr>Bias, Variance, Irreducible Error</vt:lpstr>
      <vt:lpstr>Bias-Variance Tradeoff</vt:lpstr>
      <vt:lpstr>Hyperparameters</vt:lpstr>
      <vt:lpstr>Generalization</vt:lpstr>
      <vt:lpstr>Manifold Hypothesis</vt:lpstr>
      <vt:lpstr>k-Nearest Neighbors (kNN)</vt:lpstr>
      <vt:lpstr>Decision Trees</vt:lpstr>
      <vt:lpstr>Ensemble Learning</vt:lpstr>
      <vt:lpstr>Bagging (Bootstrap Aggregating)</vt:lpstr>
      <vt:lpstr>Random Subspace Method</vt:lpstr>
      <vt:lpstr>Random Forests</vt:lpstr>
      <vt:lpstr>Boosting</vt:lpstr>
      <vt:lpstr>Forward Stagewise Additive Modeling</vt:lpstr>
      <vt:lpstr>PowerPoint-Präsentation</vt:lpstr>
      <vt:lpstr>AdaBoost (Adaptive Boosting)</vt:lpstr>
      <vt:lpstr>Gradient Boosting</vt:lpstr>
      <vt:lpstr>Decision Tree Sizes for Boosting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Felix Wick</cp:lastModifiedBy>
  <cp:revision>62</cp:revision>
  <dcterms:created xsi:type="dcterms:W3CDTF">2025-01-09T11:24:27Z</dcterms:created>
  <dcterms:modified xsi:type="dcterms:W3CDTF">2026-02-23T13:51:24Z</dcterms:modified>
</cp:coreProperties>
</file>

<file path=docProps/thumbnail.jpeg>
</file>